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50" autoAdjust="0"/>
  </p:normalViewPr>
  <p:slideViewPr>
    <p:cSldViewPr snapToGrid="0">
      <p:cViewPr>
        <p:scale>
          <a:sx n="60" d="100"/>
          <a:sy n="60" d="100"/>
        </p:scale>
        <p:origin x="-1080" y="-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B98D6E-E98C-4654-B446-E1589F3A0DF6}" type="doc">
      <dgm:prSet loTypeId="urn:microsoft.com/office/officeart/2005/8/layout/list1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4A4CF44-0727-4B92-9B9A-985D25C1356D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строительная продукция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- строительные материалы, изделия и конструкции, промежуточный и (или) конечный результат архитектурной, градостроительной и (или) строительной деятельности;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D13672-5F98-4DC9-80E1-AB4050E4C692}" type="parTrans" cxnId="{D5097547-27B5-4853-A338-0A32D6F44D5D}">
      <dgm:prSet/>
      <dgm:spPr/>
      <dgm:t>
        <a:bodyPr/>
        <a:lstStyle/>
        <a:p>
          <a:endParaRPr lang="ru-RU"/>
        </a:p>
      </dgm:t>
    </dgm:pt>
    <dgm:pt modelId="{9334177B-C676-420F-B0DD-2921197CB1C3}" type="sibTrans" cxnId="{D5097547-27B5-4853-A338-0A32D6F44D5D}">
      <dgm:prSet/>
      <dgm:spPr/>
      <dgm:t>
        <a:bodyPr/>
        <a:lstStyle/>
        <a:p>
          <a:endParaRPr lang="ru-RU"/>
        </a:p>
      </dgm:t>
    </dgm:pt>
    <dgm:pt modelId="{29945301-39FD-44AE-A9F1-ECF3BAF824AE}">
      <dgm:prSet phldrT="[Текст]" custT="1"/>
      <dgm:spPr/>
      <dgm:t>
        <a:bodyPr/>
        <a:lstStyle/>
        <a:p>
          <a:r>
            <a:rPr lang="ru-RU" sz="20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строительная конструкция -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постоянный элемент строительного объекта, изготовленный из строительных материалов и/или изделий; 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23EFA5-FCF0-47A7-8D74-6B97BF3D4073}" type="parTrans" cxnId="{349CC5F5-2347-47EF-9A32-90FA52772003}">
      <dgm:prSet/>
      <dgm:spPr/>
      <dgm:t>
        <a:bodyPr/>
        <a:lstStyle/>
        <a:p>
          <a:endParaRPr lang="ru-RU"/>
        </a:p>
      </dgm:t>
    </dgm:pt>
    <dgm:pt modelId="{14C4AEA9-DECC-4B5D-9E80-99192A986346}" type="sibTrans" cxnId="{349CC5F5-2347-47EF-9A32-90FA52772003}">
      <dgm:prSet/>
      <dgm:spPr/>
      <dgm:t>
        <a:bodyPr/>
        <a:lstStyle/>
        <a:p>
          <a:endParaRPr lang="ru-RU"/>
        </a:p>
      </dgm:t>
    </dgm:pt>
    <dgm:pt modelId="{AE50D50D-A0C2-456C-B324-E3E5FA4D081A}">
      <dgm:prSet phldrT="[Текст]" custT="1"/>
      <dgm:spPr/>
      <dgm:t>
        <a:bodyPr/>
        <a:lstStyle/>
        <a:p>
          <a:r>
            <a:rPr lang="ru-RU" sz="20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строительное изделие</a:t>
          </a:r>
          <a:r>
            <a:rPr lang="ru-RU" sz="20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строительная продукция, произведенная промышленным способом и предназначенная для применения в качестве элемента строительной конструкции или другого строительного изделия;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95A8DB-A896-4A7E-B225-DBF4BD2F5F33}" type="parTrans" cxnId="{0CAF86EC-CE88-4C8C-BB24-586CFABBC8A4}">
      <dgm:prSet/>
      <dgm:spPr/>
      <dgm:t>
        <a:bodyPr/>
        <a:lstStyle/>
        <a:p>
          <a:endParaRPr lang="ru-RU"/>
        </a:p>
      </dgm:t>
    </dgm:pt>
    <dgm:pt modelId="{B4D0E2F5-42D9-49E9-926D-F37BFE166DB8}" type="sibTrans" cxnId="{0CAF86EC-CE88-4C8C-BB24-586CFABBC8A4}">
      <dgm:prSet/>
      <dgm:spPr/>
      <dgm:t>
        <a:bodyPr/>
        <a:lstStyle/>
        <a:p>
          <a:endParaRPr lang="ru-RU"/>
        </a:p>
      </dgm:t>
    </dgm:pt>
    <dgm:pt modelId="{F9CB0246-86D9-49C5-BD8B-DA60B1885F09}">
      <dgm:prSet phldrT="[Текст]" custT="1"/>
      <dgm:spPr/>
      <dgm:t>
        <a:bodyPr/>
        <a:lstStyle/>
        <a:p>
          <a:r>
            <a:rPr lang="ru-RU" sz="20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строительный материал</a:t>
          </a:r>
          <a:r>
            <a:rPr lang="ru-RU" sz="200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строительная продукция природного происхождения или произведенная промышленным способом, предназначенная для изготовления строительных изделий и/или конструкций;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3F3074-90D0-4E6E-985F-6F9626E8526A}" type="parTrans" cxnId="{7F6370E8-218F-4B32-B4C7-76AAEE30649B}">
      <dgm:prSet/>
      <dgm:spPr/>
      <dgm:t>
        <a:bodyPr/>
        <a:lstStyle/>
        <a:p>
          <a:endParaRPr lang="ru-RU"/>
        </a:p>
      </dgm:t>
    </dgm:pt>
    <dgm:pt modelId="{843686A3-0C9E-4085-A00B-9EB428665A8E}" type="sibTrans" cxnId="{7F6370E8-218F-4B32-B4C7-76AAEE30649B}">
      <dgm:prSet/>
      <dgm:spPr/>
      <dgm:t>
        <a:bodyPr/>
        <a:lstStyle/>
        <a:p>
          <a:endParaRPr lang="ru-RU"/>
        </a:p>
      </dgm:t>
    </dgm:pt>
    <dgm:pt modelId="{AA4AD23D-B6BD-4200-A397-CC8C47228B79}" type="pres">
      <dgm:prSet presAssocID="{96B98D6E-E98C-4654-B446-E1589F3A0DF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6B8A98-7FEC-4CE6-949A-5EB0A078BFA0}" type="pres">
      <dgm:prSet presAssocID="{A4A4CF44-0727-4B92-9B9A-985D25C1356D}" presName="parentLin" presStyleCnt="0"/>
      <dgm:spPr/>
      <dgm:t>
        <a:bodyPr/>
        <a:lstStyle/>
        <a:p>
          <a:endParaRPr lang="ru-RU"/>
        </a:p>
      </dgm:t>
    </dgm:pt>
    <dgm:pt modelId="{DC6203EE-9FF5-4CD9-9768-9A2F5A25F453}" type="pres">
      <dgm:prSet presAssocID="{A4A4CF44-0727-4B92-9B9A-985D25C1356D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54C11131-3B14-47B6-B51E-4BC6B41F0816}" type="pres">
      <dgm:prSet presAssocID="{A4A4CF44-0727-4B92-9B9A-985D25C1356D}" presName="parentText" presStyleLbl="node1" presStyleIdx="0" presStyleCnt="4" custScaleX="102239" custScaleY="129556" custLinFactNeighborX="-47015" custLinFactNeighborY="4925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079975-01A1-4E76-BE57-CA3E2E1CBF2D}" type="pres">
      <dgm:prSet presAssocID="{A4A4CF44-0727-4B92-9B9A-985D25C1356D}" presName="negativeSpace" presStyleCnt="0"/>
      <dgm:spPr/>
      <dgm:t>
        <a:bodyPr/>
        <a:lstStyle/>
        <a:p>
          <a:endParaRPr lang="ru-RU"/>
        </a:p>
      </dgm:t>
    </dgm:pt>
    <dgm:pt modelId="{F368BD50-61C9-4A4A-AC6F-BC6ED78C35BD}" type="pres">
      <dgm:prSet presAssocID="{A4A4CF44-0727-4B92-9B9A-985D25C1356D}" presName="childText" presStyleLbl="conFgAcc1" presStyleIdx="0" presStyleCnt="4" custLinFactNeighborY="-200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CF1F4E-5933-4B9B-87E4-AE990728527B}" type="pres">
      <dgm:prSet presAssocID="{9334177B-C676-420F-B0DD-2921197CB1C3}" presName="spaceBetweenRectangles" presStyleCnt="0"/>
      <dgm:spPr/>
      <dgm:t>
        <a:bodyPr/>
        <a:lstStyle/>
        <a:p>
          <a:endParaRPr lang="ru-RU"/>
        </a:p>
      </dgm:t>
    </dgm:pt>
    <dgm:pt modelId="{DBD159C8-92D4-4906-8424-A05C787D30E7}" type="pres">
      <dgm:prSet presAssocID="{29945301-39FD-44AE-A9F1-ECF3BAF824AE}" presName="parentLin" presStyleCnt="0"/>
      <dgm:spPr/>
      <dgm:t>
        <a:bodyPr/>
        <a:lstStyle/>
        <a:p>
          <a:endParaRPr lang="ru-RU"/>
        </a:p>
      </dgm:t>
    </dgm:pt>
    <dgm:pt modelId="{34CF2614-B69C-4B46-A164-E420AADAB991}" type="pres">
      <dgm:prSet presAssocID="{29945301-39FD-44AE-A9F1-ECF3BAF824AE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AE08E8C0-94F4-402F-B0C3-9FA3618B92AB}" type="pres">
      <dgm:prSet presAssocID="{29945301-39FD-44AE-A9F1-ECF3BAF824AE}" presName="parentText" presStyleLbl="node1" presStyleIdx="1" presStyleCnt="4" custScaleX="103303" custScaleY="128871" custLinFactNeighborX="-47015" custLinFactNeighborY="2728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FFAE7C-6B9E-438D-8659-D9A2E39D4709}" type="pres">
      <dgm:prSet presAssocID="{29945301-39FD-44AE-A9F1-ECF3BAF824AE}" presName="negativeSpace" presStyleCnt="0"/>
      <dgm:spPr/>
      <dgm:t>
        <a:bodyPr/>
        <a:lstStyle/>
        <a:p>
          <a:endParaRPr lang="ru-RU"/>
        </a:p>
      </dgm:t>
    </dgm:pt>
    <dgm:pt modelId="{AF18B55E-BA5C-4FCE-8447-A852EFA2CB69}" type="pres">
      <dgm:prSet presAssocID="{29945301-39FD-44AE-A9F1-ECF3BAF824AE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AD0A72-16DA-443F-A106-430DA2A83AC3}" type="pres">
      <dgm:prSet presAssocID="{14C4AEA9-DECC-4B5D-9E80-99192A986346}" presName="spaceBetweenRectangles" presStyleCnt="0"/>
      <dgm:spPr/>
      <dgm:t>
        <a:bodyPr/>
        <a:lstStyle/>
        <a:p>
          <a:endParaRPr lang="ru-RU"/>
        </a:p>
      </dgm:t>
    </dgm:pt>
    <dgm:pt modelId="{E20AC691-4519-45B5-AD09-6869A77E1540}" type="pres">
      <dgm:prSet presAssocID="{AE50D50D-A0C2-456C-B324-E3E5FA4D081A}" presName="parentLin" presStyleCnt="0"/>
      <dgm:spPr/>
      <dgm:t>
        <a:bodyPr/>
        <a:lstStyle/>
        <a:p>
          <a:endParaRPr lang="ru-RU"/>
        </a:p>
      </dgm:t>
    </dgm:pt>
    <dgm:pt modelId="{425F1234-7685-491B-8DEB-1AD780E1ED80}" type="pres">
      <dgm:prSet presAssocID="{AE50D50D-A0C2-456C-B324-E3E5FA4D081A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F21FC73D-9579-40A3-90A6-E108E34CEEAC}" type="pres">
      <dgm:prSet presAssocID="{AE50D50D-A0C2-456C-B324-E3E5FA4D081A}" presName="parentText" presStyleLbl="node1" presStyleIdx="2" presStyleCnt="4" custScaleX="103518" custScaleY="134859" custLinFactNeighborX="-62687" custLinFactNeighborY="93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5329BD-2B33-40A3-B9B4-E2DE88261FED}" type="pres">
      <dgm:prSet presAssocID="{AE50D50D-A0C2-456C-B324-E3E5FA4D081A}" presName="negativeSpace" presStyleCnt="0"/>
      <dgm:spPr/>
      <dgm:t>
        <a:bodyPr/>
        <a:lstStyle/>
        <a:p>
          <a:endParaRPr lang="ru-RU"/>
        </a:p>
      </dgm:t>
    </dgm:pt>
    <dgm:pt modelId="{A10662FE-27F7-4353-BC6F-C8E678205027}" type="pres">
      <dgm:prSet presAssocID="{AE50D50D-A0C2-456C-B324-E3E5FA4D081A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A7A8DF-56AB-4C79-8BAF-C2B0221F4ABC}" type="pres">
      <dgm:prSet presAssocID="{B4D0E2F5-42D9-49E9-926D-F37BFE166DB8}" presName="spaceBetweenRectangles" presStyleCnt="0"/>
      <dgm:spPr/>
      <dgm:t>
        <a:bodyPr/>
        <a:lstStyle/>
        <a:p>
          <a:endParaRPr lang="ru-RU"/>
        </a:p>
      </dgm:t>
    </dgm:pt>
    <dgm:pt modelId="{D2642A5B-8CA7-43FA-8593-4AE7C3A9EE1F}" type="pres">
      <dgm:prSet presAssocID="{F9CB0246-86D9-49C5-BD8B-DA60B1885F09}" presName="parentLin" presStyleCnt="0"/>
      <dgm:spPr/>
      <dgm:t>
        <a:bodyPr/>
        <a:lstStyle/>
        <a:p>
          <a:endParaRPr lang="ru-RU"/>
        </a:p>
      </dgm:t>
    </dgm:pt>
    <dgm:pt modelId="{9E813D08-F080-49B6-A195-D908834539EB}" type="pres">
      <dgm:prSet presAssocID="{F9CB0246-86D9-49C5-BD8B-DA60B1885F09}" presName="parentLeftMargin" presStyleLbl="node1" presStyleIdx="2" presStyleCnt="4" custScaleX="107356" custScaleY="67224" custLinFactNeighborX="-51493" custLinFactNeighborY="-64517"/>
      <dgm:spPr/>
      <dgm:t>
        <a:bodyPr/>
        <a:lstStyle/>
        <a:p>
          <a:endParaRPr lang="ru-RU"/>
        </a:p>
      </dgm:t>
    </dgm:pt>
    <dgm:pt modelId="{60BAEC70-B6F8-4F54-A39E-A4C8BBC4DBBC}" type="pres">
      <dgm:prSet presAssocID="{F9CB0246-86D9-49C5-BD8B-DA60B1885F09}" presName="parentText" presStyleLbl="node1" presStyleIdx="3" presStyleCnt="4" custScaleX="104066" custScaleY="132030" custLinFactNeighborX="-67164" custLinFactNeighborY="92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809DCA-EBD5-41F3-8684-33897CB02866}" type="pres">
      <dgm:prSet presAssocID="{F9CB0246-86D9-49C5-BD8B-DA60B1885F09}" presName="negativeSpace" presStyleCnt="0"/>
      <dgm:spPr/>
      <dgm:t>
        <a:bodyPr/>
        <a:lstStyle/>
        <a:p>
          <a:endParaRPr lang="ru-RU"/>
        </a:p>
      </dgm:t>
    </dgm:pt>
    <dgm:pt modelId="{9C16F9A3-E29E-4CFE-BC4D-FF298E6173E2}" type="pres">
      <dgm:prSet presAssocID="{F9CB0246-86D9-49C5-BD8B-DA60B1885F09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BB0B17-1C4D-43FB-9F00-C29108D98EFF}" type="presOf" srcId="{A4A4CF44-0727-4B92-9B9A-985D25C1356D}" destId="{DC6203EE-9FF5-4CD9-9768-9A2F5A25F453}" srcOrd="0" destOrd="0" presId="urn:microsoft.com/office/officeart/2005/8/layout/list1"/>
    <dgm:cxn modelId="{F28DE470-CE3D-4C0A-8932-E91ACBC2F20E}" type="presOf" srcId="{AE50D50D-A0C2-456C-B324-E3E5FA4D081A}" destId="{425F1234-7685-491B-8DEB-1AD780E1ED80}" srcOrd="0" destOrd="0" presId="urn:microsoft.com/office/officeart/2005/8/layout/list1"/>
    <dgm:cxn modelId="{14C18181-05C1-4019-8A49-1271242A47DC}" type="presOf" srcId="{96B98D6E-E98C-4654-B446-E1589F3A0DF6}" destId="{AA4AD23D-B6BD-4200-A397-CC8C47228B79}" srcOrd="0" destOrd="0" presId="urn:microsoft.com/office/officeart/2005/8/layout/list1"/>
    <dgm:cxn modelId="{0CAF86EC-CE88-4C8C-BB24-586CFABBC8A4}" srcId="{96B98D6E-E98C-4654-B446-E1589F3A0DF6}" destId="{AE50D50D-A0C2-456C-B324-E3E5FA4D081A}" srcOrd="2" destOrd="0" parTransId="{4695A8DB-A896-4A7E-B225-DBF4BD2F5F33}" sibTransId="{B4D0E2F5-42D9-49E9-926D-F37BFE166DB8}"/>
    <dgm:cxn modelId="{63138E19-AFD0-4818-83A4-D76B94807E8B}" type="presOf" srcId="{A4A4CF44-0727-4B92-9B9A-985D25C1356D}" destId="{54C11131-3B14-47B6-B51E-4BC6B41F0816}" srcOrd="1" destOrd="0" presId="urn:microsoft.com/office/officeart/2005/8/layout/list1"/>
    <dgm:cxn modelId="{39BAE563-1ED0-4C17-BA48-0FB40116E629}" type="presOf" srcId="{F9CB0246-86D9-49C5-BD8B-DA60B1885F09}" destId="{9E813D08-F080-49B6-A195-D908834539EB}" srcOrd="0" destOrd="0" presId="urn:microsoft.com/office/officeart/2005/8/layout/list1"/>
    <dgm:cxn modelId="{71ECFDE0-2EDB-4898-87F9-F5B9B7F60EA0}" type="presOf" srcId="{F9CB0246-86D9-49C5-BD8B-DA60B1885F09}" destId="{60BAEC70-B6F8-4F54-A39E-A4C8BBC4DBBC}" srcOrd="1" destOrd="0" presId="urn:microsoft.com/office/officeart/2005/8/layout/list1"/>
    <dgm:cxn modelId="{349CC5F5-2347-47EF-9A32-90FA52772003}" srcId="{96B98D6E-E98C-4654-B446-E1589F3A0DF6}" destId="{29945301-39FD-44AE-A9F1-ECF3BAF824AE}" srcOrd="1" destOrd="0" parTransId="{3F23EFA5-FCF0-47A7-8D74-6B97BF3D4073}" sibTransId="{14C4AEA9-DECC-4B5D-9E80-99192A986346}"/>
    <dgm:cxn modelId="{D5097547-27B5-4853-A338-0A32D6F44D5D}" srcId="{96B98D6E-E98C-4654-B446-E1589F3A0DF6}" destId="{A4A4CF44-0727-4B92-9B9A-985D25C1356D}" srcOrd="0" destOrd="0" parTransId="{1BD13672-5F98-4DC9-80E1-AB4050E4C692}" sibTransId="{9334177B-C676-420F-B0DD-2921197CB1C3}"/>
    <dgm:cxn modelId="{D70B34FF-CEBB-4197-A843-06C43465F275}" type="presOf" srcId="{29945301-39FD-44AE-A9F1-ECF3BAF824AE}" destId="{AE08E8C0-94F4-402F-B0C3-9FA3618B92AB}" srcOrd="1" destOrd="0" presId="urn:microsoft.com/office/officeart/2005/8/layout/list1"/>
    <dgm:cxn modelId="{2717C376-9B9D-410B-8D71-8CD2D3154279}" type="presOf" srcId="{AE50D50D-A0C2-456C-B324-E3E5FA4D081A}" destId="{F21FC73D-9579-40A3-90A6-E108E34CEEAC}" srcOrd="1" destOrd="0" presId="urn:microsoft.com/office/officeart/2005/8/layout/list1"/>
    <dgm:cxn modelId="{1DFBFF43-E890-497A-B0A7-AF9253E1A04B}" type="presOf" srcId="{29945301-39FD-44AE-A9F1-ECF3BAF824AE}" destId="{34CF2614-B69C-4B46-A164-E420AADAB991}" srcOrd="0" destOrd="0" presId="urn:microsoft.com/office/officeart/2005/8/layout/list1"/>
    <dgm:cxn modelId="{7F6370E8-218F-4B32-B4C7-76AAEE30649B}" srcId="{96B98D6E-E98C-4654-B446-E1589F3A0DF6}" destId="{F9CB0246-86D9-49C5-BD8B-DA60B1885F09}" srcOrd="3" destOrd="0" parTransId="{3C3F3074-90D0-4E6E-985F-6F9626E8526A}" sibTransId="{843686A3-0C9E-4085-A00B-9EB428665A8E}"/>
    <dgm:cxn modelId="{E764B802-FF0B-4B3C-A1A0-0EDE4F88FF4E}" type="presParOf" srcId="{AA4AD23D-B6BD-4200-A397-CC8C47228B79}" destId="{F56B8A98-7FEC-4CE6-949A-5EB0A078BFA0}" srcOrd="0" destOrd="0" presId="urn:microsoft.com/office/officeart/2005/8/layout/list1"/>
    <dgm:cxn modelId="{7AC33B5E-7F90-4955-BACC-AE4BB0B88AD4}" type="presParOf" srcId="{F56B8A98-7FEC-4CE6-949A-5EB0A078BFA0}" destId="{DC6203EE-9FF5-4CD9-9768-9A2F5A25F453}" srcOrd="0" destOrd="0" presId="urn:microsoft.com/office/officeart/2005/8/layout/list1"/>
    <dgm:cxn modelId="{D4BCEFB2-9665-4C28-B35C-F0C2A054D46C}" type="presParOf" srcId="{F56B8A98-7FEC-4CE6-949A-5EB0A078BFA0}" destId="{54C11131-3B14-47B6-B51E-4BC6B41F0816}" srcOrd="1" destOrd="0" presId="urn:microsoft.com/office/officeart/2005/8/layout/list1"/>
    <dgm:cxn modelId="{1A945F0B-23F6-4813-91FE-3DDBC8B97B6D}" type="presParOf" srcId="{AA4AD23D-B6BD-4200-A397-CC8C47228B79}" destId="{95079975-01A1-4E76-BE57-CA3E2E1CBF2D}" srcOrd="1" destOrd="0" presId="urn:microsoft.com/office/officeart/2005/8/layout/list1"/>
    <dgm:cxn modelId="{54674E0A-00D3-42DE-B687-1AE9A1B5D567}" type="presParOf" srcId="{AA4AD23D-B6BD-4200-A397-CC8C47228B79}" destId="{F368BD50-61C9-4A4A-AC6F-BC6ED78C35BD}" srcOrd="2" destOrd="0" presId="urn:microsoft.com/office/officeart/2005/8/layout/list1"/>
    <dgm:cxn modelId="{9A129455-3A15-43F3-8967-0BE2166E1399}" type="presParOf" srcId="{AA4AD23D-B6BD-4200-A397-CC8C47228B79}" destId="{63CF1F4E-5933-4B9B-87E4-AE990728527B}" srcOrd="3" destOrd="0" presId="urn:microsoft.com/office/officeart/2005/8/layout/list1"/>
    <dgm:cxn modelId="{853C72EE-3CAB-4CC1-B22D-CC7F78109B1B}" type="presParOf" srcId="{AA4AD23D-B6BD-4200-A397-CC8C47228B79}" destId="{DBD159C8-92D4-4906-8424-A05C787D30E7}" srcOrd="4" destOrd="0" presId="urn:microsoft.com/office/officeart/2005/8/layout/list1"/>
    <dgm:cxn modelId="{A6430E71-B4B9-4AAA-AD33-DAF22ED09C41}" type="presParOf" srcId="{DBD159C8-92D4-4906-8424-A05C787D30E7}" destId="{34CF2614-B69C-4B46-A164-E420AADAB991}" srcOrd="0" destOrd="0" presId="urn:microsoft.com/office/officeart/2005/8/layout/list1"/>
    <dgm:cxn modelId="{953B27BA-4AB8-4493-A514-3FAD2882716F}" type="presParOf" srcId="{DBD159C8-92D4-4906-8424-A05C787D30E7}" destId="{AE08E8C0-94F4-402F-B0C3-9FA3618B92AB}" srcOrd="1" destOrd="0" presId="urn:microsoft.com/office/officeart/2005/8/layout/list1"/>
    <dgm:cxn modelId="{C236BE1A-EADB-4D0E-A431-FDA3A82DA634}" type="presParOf" srcId="{AA4AD23D-B6BD-4200-A397-CC8C47228B79}" destId="{F8FFAE7C-6B9E-438D-8659-D9A2E39D4709}" srcOrd="5" destOrd="0" presId="urn:microsoft.com/office/officeart/2005/8/layout/list1"/>
    <dgm:cxn modelId="{9119338E-D065-4C5D-98AC-90047DBDA33F}" type="presParOf" srcId="{AA4AD23D-B6BD-4200-A397-CC8C47228B79}" destId="{AF18B55E-BA5C-4FCE-8447-A852EFA2CB69}" srcOrd="6" destOrd="0" presId="urn:microsoft.com/office/officeart/2005/8/layout/list1"/>
    <dgm:cxn modelId="{5679E148-5506-4BBA-9B44-EED6212D2031}" type="presParOf" srcId="{AA4AD23D-B6BD-4200-A397-CC8C47228B79}" destId="{96AD0A72-16DA-443F-A106-430DA2A83AC3}" srcOrd="7" destOrd="0" presId="urn:microsoft.com/office/officeart/2005/8/layout/list1"/>
    <dgm:cxn modelId="{0E549A81-7AAF-42CF-91C5-CCBB0165A03C}" type="presParOf" srcId="{AA4AD23D-B6BD-4200-A397-CC8C47228B79}" destId="{E20AC691-4519-45B5-AD09-6869A77E1540}" srcOrd="8" destOrd="0" presId="urn:microsoft.com/office/officeart/2005/8/layout/list1"/>
    <dgm:cxn modelId="{0404A570-B771-44C8-A11B-0DCCC98F32D1}" type="presParOf" srcId="{E20AC691-4519-45B5-AD09-6869A77E1540}" destId="{425F1234-7685-491B-8DEB-1AD780E1ED80}" srcOrd="0" destOrd="0" presId="urn:microsoft.com/office/officeart/2005/8/layout/list1"/>
    <dgm:cxn modelId="{24A5676E-CCE3-4868-8010-BD199A14734F}" type="presParOf" srcId="{E20AC691-4519-45B5-AD09-6869A77E1540}" destId="{F21FC73D-9579-40A3-90A6-E108E34CEEAC}" srcOrd="1" destOrd="0" presId="urn:microsoft.com/office/officeart/2005/8/layout/list1"/>
    <dgm:cxn modelId="{63368391-93F2-481E-85D5-307010535644}" type="presParOf" srcId="{AA4AD23D-B6BD-4200-A397-CC8C47228B79}" destId="{105329BD-2B33-40A3-B9B4-E2DE88261FED}" srcOrd="9" destOrd="0" presId="urn:microsoft.com/office/officeart/2005/8/layout/list1"/>
    <dgm:cxn modelId="{D3894C8E-857E-4B44-AF8F-97CAE94AA47C}" type="presParOf" srcId="{AA4AD23D-B6BD-4200-A397-CC8C47228B79}" destId="{A10662FE-27F7-4353-BC6F-C8E678205027}" srcOrd="10" destOrd="0" presId="urn:microsoft.com/office/officeart/2005/8/layout/list1"/>
    <dgm:cxn modelId="{22D2871D-26E1-4B13-857E-D6A303078718}" type="presParOf" srcId="{AA4AD23D-B6BD-4200-A397-CC8C47228B79}" destId="{B5A7A8DF-56AB-4C79-8BAF-C2B0221F4ABC}" srcOrd="11" destOrd="0" presId="urn:microsoft.com/office/officeart/2005/8/layout/list1"/>
    <dgm:cxn modelId="{2799575A-468F-4BFB-B782-712241B1B81F}" type="presParOf" srcId="{AA4AD23D-B6BD-4200-A397-CC8C47228B79}" destId="{D2642A5B-8CA7-43FA-8593-4AE7C3A9EE1F}" srcOrd="12" destOrd="0" presId="urn:microsoft.com/office/officeart/2005/8/layout/list1"/>
    <dgm:cxn modelId="{B74B787A-2B51-4C51-9E8D-19E388132A6F}" type="presParOf" srcId="{D2642A5B-8CA7-43FA-8593-4AE7C3A9EE1F}" destId="{9E813D08-F080-49B6-A195-D908834539EB}" srcOrd="0" destOrd="0" presId="urn:microsoft.com/office/officeart/2005/8/layout/list1"/>
    <dgm:cxn modelId="{213F0EBA-7299-4F03-9CD8-DDF998504EED}" type="presParOf" srcId="{D2642A5B-8CA7-43FA-8593-4AE7C3A9EE1F}" destId="{60BAEC70-B6F8-4F54-A39E-A4C8BBC4DBBC}" srcOrd="1" destOrd="0" presId="urn:microsoft.com/office/officeart/2005/8/layout/list1"/>
    <dgm:cxn modelId="{4CFA5F99-1A63-4D69-AFC7-9551ED4777A9}" type="presParOf" srcId="{AA4AD23D-B6BD-4200-A397-CC8C47228B79}" destId="{02809DCA-EBD5-41F3-8684-33897CB02866}" srcOrd="13" destOrd="0" presId="urn:microsoft.com/office/officeart/2005/8/layout/list1"/>
    <dgm:cxn modelId="{5BE3F101-D77B-43F8-8F0B-7E30896B40F9}" type="presParOf" srcId="{AA4AD23D-B6BD-4200-A397-CC8C47228B79}" destId="{9C16F9A3-E29E-4CFE-BC4D-FF298E6173E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050CE5-97D7-4241-9634-0699B824DD03}" type="doc">
      <dgm:prSet loTypeId="urn:microsoft.com/office/officeart/2008/layout/VerticalAccentList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10B39C84-360C-4009-A0F7-445FFB14B62B}">
      <dgm:prSet phldrT="[Текст]" custT="1"/>
      <dgm:spPr/>
      <dgm:t>
        <a:bodyPr/>
        <a:lstStyle/>
        <a:p>
          <a:r>
            <a: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изготовитель</a:t>
          </a:r>
          <a:endParaRPr lang="ru-RU" sz="3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CF9823-A228-439D-8BC3-F51471EA9DDB}" type="parTrans" cxnId="{8BB4EE29-7548-42F7-83DA-C4BB735C6EDA}">
      <dgm:prSet/>
      <dgm:spPr/>
      <dgm:t>
        <a:bodyPr/>
        <a:lstStyle/>
        <a:p>
          <a:endParaRPr lang="ru-RU"/>
        </a:p>
      </dgm:t>
    </dgm:pt>
    <dgm:pt modelId="{453390A4-2FC9-4E13-B828-572AB697540D}" type="sibTrans" cxnId="{8BB4EE29-7548-42F7-83DA-C4BB735C6EDA}">
      <dgm:prSet/>
      <dgm:spPr/>
      <dgm:t>
        <a:bodyPr/>
        <a:lstStyle/>
        <a:p>
          <a:endParaRPr lang="ru-RU"/>
        </a:p>
      </dgm:t>
    </dgm:pt>
    <dgm:pt modelId="{1DF8D31D-633C-4F5E-8FD8-F75D3FA4837C}">
      <dgm:prSet phldrT="[Текст]" custT="1"/>
      <dgm:spPr/>
      <dgm:t>
        <a:bodyPr/>
        <a:lstStyle/>
        <a:p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юридическое или физическое лицо производящее строительную продукцию для последующего отчуждения или собственного потребления;</a:t>
          </a:r>
          <a:endParaRPr lang="ru-RU" sz="16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30DEAA-190A-4D9E-9356-AA653F806E10}" type="parTrans" cxnId="{44314B60-E2FB-4D78-99B6-A949A09DB55D}">
      <dgm:prSet/>
      <dgm:spPr/>
      <dgm:t>
        <a:bodyPr/>
        <a:lstStyle/>
        <a:p>
          <a:endParaRPr lang="ru-RU"/>
        </a:p>
      </dgm:t>
    </dgm:pt>
    <dgm:pt modelId="{786D4F1D-3363-47A0-951B-84B9D5088B92}" type="sibTrans" cxnId="{44314B60-E2FB-4D78-99B6-A949A09DB55D}">
      <dgm:prSet/>
      <dgm:spPr/>
      <dgm:t>
        <a:bodyPr/>
        <a:lstStyle/>
        <a:p>
          <a:endParaRPr lang="ru-RU"/>
        </a:p>
      </dgm:t>
    </dgm:pt>
    <dgm:pt modelId="{6ADDEC63-CF8A-4A0E-A2AD-3CC363E31B41}">
      <dgm:prSet phldrT="[Текст]" custT="1"/>
      <dgm:spPr/>
      <dgm:t>
        <a:bodyPr/>
        <a:lstStyle/>
        <a:p>
          <a:r>
            <a: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здание</a:t>
          </a:r>
          <a:endParaRPr lang="ru-RU" sz="3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147EB6-220B-45FD-92FA-0EF1D88958F4}" type="parTrans" cxnId="{5B98FA9F-544B-42AA-8A43-C54D1624B847}">
      <dgm:prSet/>
      <dgm:spPr/>
      <dgm:t>
        <a:bodyPr/>
        <a:lstStyle/>
        <a:p>
          <a:endParaRPr lang="ru-RU"/>
        </a:p>
      </dgm:t>
    </dgm:pt>
    <dgm:pt modelId="{82974DBA-C391-42E4-B94D-C1978746C1FB}" type="sibTrans" cxnId="{5B98FA9F-544B-42AA-8A43-C54D1624B847}">
      <dgm:prSet/>
      <dgm:spPr/>
      <dgm:t>
        <a:bodyPr/>
        <a:lstStyle/>
        <a:p>
          <a:endParaRPr lang="ru-RU"/>
        </a:p>
      </dgm:t>
    </dgm:pt>
    <dgm:pt modelId="{F267B8C7-4865-4A77-8793-B8DC412A3B8E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искусственное строение, состоящее из несущих и ограждающих конструкций, образующих обязательный наземный замкнутый объем, в зависимости от функционального назначения используемое для проживания или пребывания людей, выполнения производственных процессов, а также размещения и хранения материальных ценностей. Здание может иметь подземную часть;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3DFA50-4A33-4087-B871-7B10A68F969F}" type="parTrans" cxnId="{A4586773-4E70-43F8-821A-496A8187489C}">
      <dgm:prSet/>
      <dgm:spPr/>
      <dgm:t>
        <a:bodyPr/>
        <a:lstStyle/>
        <a:p>
          <a:endParaRPr lang="ru-RU"/>
        </a:p>
      </dgm:t>
    </dgm:pt>
    <dgm:pt modelId="{1AB87BCB-6A0B-4004-8F58-D75CA3CE285D}" type="sibTrans" cxnId="{A4586773-4E70-43F8-821A-496A8187489C}">
      <dgm:prSet/>
      <dgm:spPr/>
      <dgm:t>
        <a:bodyPr/>
        <a:lstStyle/>
        <a:p>
          <a:endParaRPr lang="ru-RU"/>
        </a:p>
      </dgm:t>
    </dgm:pt>
    <dgm:pt modelId="{7B4EBE0A-CAD8-4D11-B388-41BB5295F022}">
      <dgm:prSet phldrT="[Текст]" custT="1"/>
      <dgm:spPr/>
      <dgm:t>
        <a:bodyPr/>
        <a:lstStyle/>
        <a:p>
          <a:r>
            <a: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сооружение</a:t>
          </a:r>
          <a:endParaRPr lang="ru-RU" sz="35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CB7E0C-405D-47BA-8932-CA5B36BD3F00}" type="parTrans" cxnId="{8F229E4E-0BB0-4616-A0E3-5E22E172C18C}">
      <dgm:prSet/>
      <dgm:spPr/>
      <dgm:t>
        <a:bodyPr/>
        <a:lstStyle/>
        <a:p>
          <a:endParaRPr lang="ru-RU"/>
        </a:p>
      </dgm:t>
    </dgm:pt>
    <dgm:pt modelId="{A3559E53-8202-485A-8A67-9E6502F152D3}" type="sibTrans" cxnId="{8F229E4E-0BB0-4616-A0E3-5E22E172C18C}">
      <dgm:prSet/>
      <dgm:spPr/>
      <dgm:t>
        <a:bodyPr/>
        <a:lstStyle/>
        <a:p>
          <a:endParaRPr lang="ru-RU"/>
        </a:p>
      </dgm:t>
    </dgm:pt>
    <dgm:pt modelId="{CD51FD82-5255-462B-9238-BC008A099CE3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искусственно созданный объемный, плоскостной или линейный объект (наземный, надводный и (или) подземный, подводный), имеющий естественные или искусственные пространственные границы и предназначенный для выполнения производственных процессов, размещения и хранения материальных ценностей или временного пребывания (перемещения) людей, грузов.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7BB703-F245-4172-B0DE-5F92F2DFD019}" type="parTrans" cxnId="{2706FDCD-3A6E-47F3-A53E-FBFC2558FB46}">
      <dgm:prSet/>
      <dgm:spPr/>
      <dgm:t>
        <a:bodyPr/>
        <a:lstStyle/>
        <a:p>
          <a:endParaRPr lang="ru-RU"/>
        </a:p>
      </dgm:t>
    </dgm:pt>
    <dgm:pt modelId="{C14AF073-7D7D-4371-8622-A8A0C692CFDD}" type="sibTrans" cxnId="{2706FDCD-3A6E-47F3-A53E-FBFC2558FB46}">
      <dgm:prSet/>
      <dgm:spPr/>
      <dgm:t>
        <a:bodyPr/>
        <a:lstStyle/>
        <a:p>
          <a:endParaRPr lang="ru-RU"/>
        </a:p>
      </dgm:t>
    </dgm:pt>
    <dgm:pt modelId="{6BED3101-601F-4810-9D69-10ED92FD35DE}" type="pres">
      <dgm:prSet presAssocID="{24050CE5-97D7-4241-9634-0699B824DD03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67BF2834-D5CC-46B2-A3BC-872F6749A251}" type="pres">
      <dgm:prSet presAssocID="{10B39C84-360C-4009-A0F7-445FFB14B62B}" presName="parenttextcomposite" presStyleCnt="0"/>
      <dgm:spPr/>
      <dgm:t>
        <a:bodyPr/>
        <a:lstStyle/>
        <a:p>
          <a:endParaRPr lang="ru-RU"/>
        </a:p>
      </dgm:t>
    </dgm:pt>
    <dgm:pt modelId="{C38F8441-9AA2-4CEB-8141-80001E210640}" type="pres">
      <dgm:prSet presAssocID="{10B39C84-360C-4009-A0F7-445FFB14B62B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E5DE32-532B-4E9C-8393-02419A8315D4}" type="pres">
      <dgm:prSet presAssocID="{10B39C84-360C-4009-A0F7-445FFB14B62B}" presName="composite" presStyleCnt="0"/>
      <dgm:spPr/>
      <dgm:t>
        <a:bodyPr/>
        <a:lstStyle/>
        <a:p>
          <a:endParaRPr lang="ru-RU"/>
        </a:p>
      </dgm:t>
    </dgm:pt>
    <dgm:pt modelId="{B0E67BA4-D99C-4ECC-AFDF-50551CC4FF83}" type="pres">
      <dgm:prSet presAssocID="{10B39C84-360C-4009-A0F7-445FFB14B62B}" presName="chevron1" presStyleLbl="alignNode1" presStyleIdx="0" presStyleCnt="21"/>
      <dgm:spPr/>
      <dgm:t>
        <a:bodyPr/>
        <a:lstStyle/>
        <a:p>
          <a:endParaRPr lang="ru-RU"/>
        </a:p>
      </dgm:t>
    </dgm:pt>
    <dgm:pt modelId="{384E0393-7C26-4447-A345-9D735EB4BEDE}" type="pres">
      <dgm:prSet presAssocID="{10B39C84-360C-4009-A0F7-445FFB14B62B}" presName="chevron2" presStyleLbl="alignNode1" presStyleIdx="1" presStyleCnt="21"/>
      <dgm:spPr/>
      <dgm:t>
        <a:bodyPr/>
        <a:lstStyle/>
        <a:p>
          <a:endParaRPr lang="ru-RU"/>
        </a:p>
      </dgm:t>
    </dgm:pt>
    <dgm:pt modelId="{449CDC24-6223-41DB-972D-EE17C116B6CE}" type="pres">
      <dgm:prSet presAssocID="{10B39C84-360C-4009-A0F7-445FFB14B62B}" presName="chevron3" presStyleLbl="alignNode1" presStyleIdx="2" presStyleCnt="21"/>
      <dgm:spPr/>
      <dgm:t>
        <a:bodyPr/>
        <a:lstStyle/>
        <a:p>
          <a:endParaRPr lang="ru-RU"/>
        </a:p>
      </dgm:t>
    </dgm:pt>
    <dgm:pt modelId="{6E3DBF49-A37E-4A57-A1F9-626F54DEC8F5}" type="pres">
      <dgm:prSet presAssocID="{10B39C84-360C-4009-A0F7-445FFB14B62B}" presName="chevron4" presStyleLbl="alignNode1" presStyleIdx="3" presStyleCnt="21"/>
      <dgm:spPr/>
      <dgm:t>
        <a:bodyPr/>
        <a:lstStyle/>
        <a:p>
          <a:endParaRPr lang="ru-RU"/>
        </a:p>
      </dgm:t>
    </dgm:pt>
    <dgm:pt modelId="{3AE7E052-CC6D-4F3E-BE4E-0BF307BC8ECA}" type="pres">
      <dgm:prSet presAssocID="{10B39C84-360C-4009-A0F7-445FFB14B62B}" presName="chevron5" presStyleLbl="alignNode1" presStyleIdx="4" presStyleCnt="21"/>
      <dgm:spPr/>
      <dgm:t>
        <a:bodyPr/>
        <a:lstStyle/>
        <a:p>
          <a:endParaRPr lang="ru-RU"/>
        </a:p>
      </dgm:t>
    </dgm:pt>
    <dgm:pt modelId="{8C591556-8E8D-4A4A-BB4B-BF73102367BB}" type="pres">
      <dgm:prSet presAssocID="{10B39C84-360C-4009-A0F7-445FFB14B62B}" presName="chevron6" presStyleLbl="alignNode1" presStyleIdx="5" presStyleCnt="21"/>
      <dgm:spPr/>
      <dgm:t>
        <a:bodyPr/>
        <a:lstStyle/>
        <a:p>
          <a:endParaRPr lang="ru-RU"/>
        </a:p>
      </dgm:t>
    </dgm:pt>
    <dgm:pt modelId="{1B024C2D-DC69-45A4-BD6F-D05DD0D5048B}" type="pres">
      <dgm:prSet presAssocID="{10B39C84-360C-4009-A0F7-445FFB14B62B}" presName="chevron7" presStyleLbl="alignNode1" presStyleIdx="6" presStyleCnt="21"/>
      <dgm:spPr/>
      <dgm:t>
        <a:bodyPr/>
        <a:lstStyle/>
        <a:p>
          <a:endParaRPr lang="ru-RU"/>
        </a:p>
      </dgm:t>
    </dgm:pt>
    <dgm:pt modelId="{82829278-2C60-41A9-9DF4-406AC758BFBE}" type="pres">
      <dgm:prSet presAssocID="{10B39C84-360C-4009-A0F7-445FFB14B62B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CC338F-CD4E-4A0E-A5BA-07CF1DD7B6F7}" type="pres">
      <dgm:prSet presAssocID="{453390A4-2FC9-4E13-B828-572AB697540D}" presName="sibTrans" presStyleCnt="0"/>
      <dgm:spPr/>
      <dgm:t>
        <a:bodyPr/>
        <a:lstStyle/>
        <a:p>
          <a:endParaRPr lang="ru-RU"/>
        </a:p>
      </dgm:t>
    </dgm:pt>
    <dgm:pt modelId="{D87C6090-57C4-461A-8CF5-591AB2127FFD}" type="pres">
      <dgm:prSet presAssocID="{6ADDEC63-CF8A-4A0E-A2AD-3CC363E31B41}" presName="parenttextcomposite" presStyleCnt="0"/>
      <dgm:spPr/>
      <dgm:t>
        <a:bodyPr/>
        <a:lstStyle/>
        <a:p>
          <a:endParaRPr lang="ru-RU"/>
        </a:p>
      </dgm:t>
    </dgm:pt>
    <dgm:pt modelId="{5A3BCD5C-046F-4222-8634-67E36FEB9433}" type="pres">
      <dgm:prSet presAssocID="{6ADDEC63-CF8A-4A0E-A2AD-3CC363E31B41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ACED73-8145-492B-B1DF-FBBBBA5A93C9}" type="pres">
      <dgm:prSet presAssocID="{6ADDEC63-CF8A-4A0E-A2AD-3CC363E31B41}" presName="composite" presStyleCnt="0"/>
      <dgm:spPr/>
      <dgm:t>
        <a:bodyPr/>
        <a:lstStyle/>
        <a:p>
          <a:endParaRPr lang="ru-RU"/>
        </a:p>
      </dgm:t>
    </dgm:pt>
    <dgm:pt modelId="{F54D2B34-D245-47FE-8558-36F61D06848C}" type="pres">
      <dgm:prSet presAssocID="{6ADDEC63-CF8A-4A0E-A2AD-3CC363E31B41}" presName="chevron1" presStyleLbl="alignNode1" presStyleIdx="7" presStyleCnt="21"/>
      <dgm:spPr/>
      <dgm:t>
        <a:bodyPr/>
        <a:lstStyle/>
        <a:p>
          <a:endParaRPr lang="ru-RU"/>
        </a:p>
      </dgm:t>
    </dgm:pt>
    <dgm:pt modelId="{6FB78CEC-5B08-4FDC-B63E-B7D8122B6744}" type="pres">
      <dgm:prSet presAssocID="{6ADDEC63-CF8A-4A0E-A2AD-3CC363E31B41}" presName="chevron2" presStyleLbl="alignNode1" presStyleIdx="8" presStyleCnt="21"/>
      <dgm:spPr/>
      <dgm:t>
        <a:bodyPr/>
        <a:lstStyle/>
        <a:p>
          <a:endParaRPr lang="ru-RU"/>
        </a:p>
      </dgm:t>
    </dgm:pt>
    <dgm:pt modelId="{B20112DE-791E-4E09-BC56-179CE7A90470}" type="pres">
      <dgm:prSet presAssocID="{6ADDEC63-CF8A-4A0E-A2AD-3CC363E31B41}" presName="chevron3" presStyleLbl="alignNode1" presStyleIdx="9" presStyleCnt="21"/>
      <dgm:spPr/>
      <dgm:t>
        <a:bodyPr/>
        <a:lstStyle/>
        <a:p>
          <a:endParaRPr lang="ru-RU"/>
        </a:p>
      </dgm:t>
    </dgm:pt>
    <dgm:pt modelId="{8D1C0536-7B25-42BE-BF6C-1199B2D08E1F}" type="pres">
      <dgm:prSet presAssocID="{6ADDEC63-CF8A-4A0E-A2AD-3CC363E31B41}" presName="chevron4" presStyleLbl="alignNode1" presStyleIdx="10" presStyleCnt="21"/>
      <dgm:spPr/>
      <dgm:t>
        <a:bodyPr/>
        <a:lstStyle/>
        <a:p>
          <a:endParaRPr lang="ru-RU"/>
        </a:p>
      </dgm:t>
    </dgm:pt>
    <dgm:pt modelId="{115F00C4-84C5-4683-A3DA-160D40EC045E}" type="pres">
      <dgm:prSet presAssocID="{6ADDEC63-CF8A-4A0E-A2AD-3CC363E31B41}" presName="chevron5" presStyleLbl="alignNode1" presStyleIdx="11" presStyleCnt="21"/>
      <dgm:spPr/>
      <dgm:t>
        <a:bodyPr/>
        <a:lstStyle/>
        <a:p>
          <a:endParaRPr lang="ru-RU"/>
        </a:p>
      </dgm:t>
    </dgm:pt>
    <dgm:pt modelId="{2B34175E-30E0-4D3C-A4B7-9E470D8A071B}" type="pres">
      <dgm:prSet presAssocID="{6ADDEC63-CF8A-4A0E-A2AD-3CC363E31B41}" presName="chevron6" presStyleLbl="alignNode1" presStyleIdx="12" presStyleCnt="21"/>
      <dgm:spPr/>
      <dgm:t>
        <a:bodyPr/>
        <a:lstStyle/>
        <a:p>
          <a:endParaRPr lang="ru-RU"/>
        </a:p>
      </dgm:t>
    </dgm:pt>
    <dgm:pt modelId="{DD765117-B1FA-403B-9296-A849E77EBD38}" type="pres">
      <dgm:prSet presAssocID="{6ADDEC63-CF8A-4A0E-A2AD-3CC363E31B41}" presName="chevron7" presStyleLbl="alignNode1" presStyleIdx="13" presStyleCnt="21"/>
      <dgm:spPr/>
      <dgm:t>
        <a:bodyPr/>
        <a:lstStyle/>
        <a:p>
          <a:endParaRPr lang="ru-RU"/>
        </a:p>
      </dgm:t>
    </dgm:pt>
    <dgm:pt modelId="{8765EC1C-EE00-4B47-B0D0-DF46F951E01A}" type="pres">
      <dgm:prSet presAssocID="{6ADDEC63-CF8A-4A0E-A2AD-3CC363E31B41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1BD0E8-A8BD-4967-9F3A-A2D7DC507EEA}" type="pres">
      <dgm:prSet presAssocID="{82974DBA-C391-42E4-B94D-C1978746C1FB}" presName="sibTrans" presStyleCnt="0"/>
      <dgm:spPr/>
      <dgm:t>
        <a:bodyPr/>
        <a:lstStyle/>
        <a:p>
          <a:endParaRPr lang="ru-RU"/>
        </a:p>
      </dgm:t>
    </dgm:pt>
    <dgm:pt modelId="{6E13ACDD-4566-4C99-88D4-33CB1D7C6278}" type="pres">
      <dgm:prSet presAssocID="{7B4EBE0A-CAD8-4D11-B388-41BB5295F022}" presName="parenttextcomposite" presStyleCnt="0"/>
      <dgm:spPr/>
      <dgm:t>
        <a:bodyPr/>
        <a:lstStyle/>
        <a:p>
          <a:endParaRPr lang="ru-RU"/>
        </a:p>
      </dgm:t>
    </dgm:pt>
    <dgm:pt modelId="{5DC4E8C8-1392-48F1-B978-633E68EB3AA5}" type="pres">
      <dgm:prSet presAssocID="{7B4EBE0A-CAD8-4D11-B388-41BB5295F022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60AB2B-8F6C-42FB-932C-BF5BFE73C387}" type="pres">
      <dgm:prSet presAssocID="{7B4EBE0A-CAD8-4D11-B388-41BB5295F022}" presName="composite" presStyleCnt="0"/>
      <dgm:spPr/>
      <dgm:t>
        <a:bodyPr/>
        <a:lstStyle/>
        <a:p>
          <a:endParaRPr lang="ru-RU"/>
        </a:p>
      </dgm:t>
    </dgm:pt>
    <dgm:pt modelId="{051CAE0D-162D-4AB2-A6BA-103A19AC08E4}" type="pres">
      <dgm:prSet presAssocID="{7B4EBE0A-CAD8-4D11-B388-41BB5295F022}" presName="chevron1" presStyleLbl="alignNode1" presStyleIdx="14" presStyleCnt="21"/>
      <dgm:spPr/>
      <dgm:t>
        <a:bodyPr/>
        <a:lstStyle/>
        <a:p>
          <a:endParaRPr lang="ru-RU"/>
        </a:p>
      </dgm:t>
    </dgm:pt>
    <dgm:pt modelId="{8C7B186B-1F2E-4801-9F2C-16C94B302C5C}" type="pres">
      <dgm:prSet presAssocID="{7B4EBE0A-CAD8-4D11-B388-41BB5295F022}" presName="chevron2" presStyleLbl="alignNode1" presStyleIdx="15" presStyleCnt="21"/>
      <dgm:spPr/>
      <dgm:t>
        <a:bodyPr/>
        <a:lstStyle/>
        <a:p>
          <a:endParaRPr lang="ru-RU"/>
        </a:p>
      </dgm:t>
    </dgm:pt>
    <dgm:pt modelId="{CC6BDC75-7B40-4BDC-88F6-652EAC1DCAE9}" type="pres">
      <dgm:prSet presAssocID="{7B4EBE0A-CAD8-4D11-B388-41BB5295F022}" presName="chevron3" presStyleLbl="alignNode1" presStyleIdx="16" presStyleCnt="21"/>
      <dgm:spPr/>
      <dgm:t>
        <a:bodyPr/>
        <a:lstStyle/>
        <a:p>
          <a:endParaRPr lang="ru-RU"/>
        </a:p>
      </dgm:t>
    </dgm:pt>
    <dgm:pt modelId="{E9FE7980-FFB3-43A4-B0BE-8CCE2BBE0142}" type="pres">
      <dgm:prSet presAssocID="{7B4EBE0A-CAD8-4D11-B388-41BB5295F022}" presName="chevron4" presStyleLbl="alignNode1" presStyleIdx="17" presStyleCnt="21"/>
      <dgm:spPr/>
      <dgm:t>
        <a:bodyPr/>
        <a:lstStyle/>
        <a:p>
          <a:endParaRPr lang="ru-RU"/>
        </a:p>
      </dgm:t>
    </dgm:pt>
    <dgm:pt modelId="{4AA07148-8193-4726-AAF3-8E820B53161F}" type="pres">
      <dgm:prSet presAssocID="{7B4EBE0A-CAD8-4D11-B388-41BB5295F022}" presName="chevron5" presStyleLbl="alignNode1" presStyleIdx="18" presStyleCnt="21"/>
      <dgm:spPr/>
      <dgm:t>
        <a:bodyPr/>
        <a:lstStyle/>
        <a:p>
          <a:endParaRPr lang="ru-RU"/>
        </a:p>
      </dgm:t>
    </dgm:pt>
    <dgm:pt modelId="{35DF52D1-08F2-400A-8835-FC5FEB5339EF}" type="pres">
      <dgm:prSet presAssocID="{7B4EBE0A-CAD8-4D11-B388-41BB5295F022}" presName="chevron6" presStyleLbl="alignNode1" presStyleIdx="19" presStyleCnt="21"/>
      <dgm:spPr/>
      <dgm:t>
        <a:bodyPr/>
        <a:lstStyle/>
        <a:p>
          <a:endParaRPr lang="ru-RU"/>
        </a:p>
      </dgm:t>
    </dgm:pt>
    <dgm:pt modelId="{35C4A646-AF87-4194-A260-054CA4C76507}" type="pres">
      <dgm:prSet presAssocID="{7B4EBE0A-CAD8-4D11-B388-41BB5295F022}" presName="chevron7" presStyleLbl="alignNode1" presStyleIdx="20" presStyleCnt="21"/>
      <dgm:spPr/>
      <dgm:t>
        <a:bodyPr/>
        <a:lstStyle/>
        <a:p>
          <a:endParaRPr lang="ru-RU"/>
        </a:p>
      </dgm:t>
    </dgm:pt>
    <dgm:pt modelId="{90370D0A-96C7-4077-98E5-F3AF264619E6}" type="pres">
      <dgm:prSet presAssocID="{7B4EBE0A-CAD8-4D11-B388-41BB5295F022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F99FC3-A821-47FE-8EE2-93C28C8ABC9A}" type="presOf" srcId="{1DF8D31D-633C-4F5E-8FD8-F75D3FA4837C}" destId="{82829278-2C60-41A9-9DF4-406AC758BFBE}" srcOrd="0" destOrd="0" presId="urn:microsoft.com/office/officeart/2008/layout/VerticalAccentList"/>
    <dgm:cxn modelId="{8F229E4E-0BB0-4616-A0E3-5E22E172C18C}" srcId="{24050CE5-97D7-4241-9634-0699B824DD03}" destId="{7B4EBE0A-CAD8-4D11-B388-41BB5295F022}" srcOrd="2" destOrd="0" parTransId="{75CB7E0C-405D-47BA-8932-CA5B36BD3F00}" sibTransId="{A3559E53-8202-485A-8A67-9E6502F152D3}"/>
    <dgm:cxn modelId="{2706FDCD-3A6E-47F3-A53E-FBFC2558FB46}" srcId="{7B4EBE0A-CAD8-4D11-B388-41BB5295F022}" destId="{CD51FD82-5255-462B-9238-BC008A099CE3}" srcOrd="0" destOrd="0" parTransId="{007BB703-F245-4172-B0DE-5F92F2DFD019}" sibTransId="{C14AF073-7D7D-4371-8622-A8A0C692CFDD}"/>
    <dgm:cxn modelId="{8E3F6256-6520-4A46-8A74-C322B644CD4F}" type="presOf" srcId="{7B4EBE0A-CAD8-4D11-B388-41BB5295F022}" destId="{5DC4E8C8-1392-48F1-B978-633E68EB3AA5}" srcOrd="0" destOrd="0" presId="urn:microsoft.com/office/officeart/2008/layout/VerticalAccentList"/>
    <dgm:cxn modelId="{44314B60-E2FB-4D78-99B6-A949A09DB55D}" srcId="{10B39C84-360C-4009-A0F7-445FFB14B62B}" destId="{1DF8D31D-633C-4F5E-8FD8-F75D3FA4837C}" srcOrd="0" destOrd="0" parTransId="{B630DEAA-190A-4D9E-9356-AA653F806E10}" sibTransId="{786D4F1D-3363-47A0-951B-84B9D5088B92}"/>
    <dgm:cxn modelId="{5B98FA9F-544B-42AA-8A43-C54D1624B847}" srcId="{24050CE5-97D7-4241-9634-0699B824DD03}" destId="{6ADDEC63-CF8A-4A0E-A2AD-3CC363E31B41}" srcOrd="1" destOrd="0" parTransId="{36147EB6-220B-45FD-92FA-0EF1D88958F4}" sibTransId="{82974DBA-C391-42E4-B94D-C1978746C1FB}"/>
    <dgm:cxn modelId="{B8DC02BA-B39F-4B9B-8F92-7F49C3067F0C}" type="presOf" srcId="{6ADDEC63-CF8A-4A0E-A2AD-3CC363E31B41}" destId="{5A3BCD5C-046F-4222-8634-67E36FEB9433}" srcOrd="0" destOrd="0" presId="urn:microsoft.com/office/officeart/2008/layout/VerticalAccentList"/>
    <dgm:cxn modelId="{4F7E8CCF-1746-4EA3-8CFB-11DB6280518D}" type="presOf" srcId="{F267B8C7-4865-4A77-8793-B8DC412A3B8E}" destId="{8765EC1C-EE00-4B47-B0D0-DF46F951E01A}" srcOrd="0" destOrd="0" presId="urn:microsoft.com/office/officeart/2008/layout/VerticalAccentList"/>
    <dgm:cxn modelId="{3F357DE3-95AE-4BAC-93D3-BBCB9B772986}" type="presOf" srcId="{10B39C84-360C-4009-A0F7-445FFB14B62B}" destId="{C38F8441-9AA2-4CEB-8141-80001E210640}" srcOrd="0" destOrd="0" presId="urn:microsoft.com/office/officeart/2008/layout/VerticalAccentList"/>
    <dgm:cxn modelId="{0501ED01-EAF5-47CE-8FBA-AF9E51026435}" type="presOf" srcId="{CD51FD82-5255-462B-9238-BC008A099CE3}" destId="{90370D0A-96C7-4077-98E5-F3AF264619E6}" srcOrd="0" destOrd="0" presId="urn:microsoft.com/office/officeart/2008/layout/VerticalAccentList"/>
    <dgm:cxn modelId="{A4586773-4E70-43F8-821A-496A8187489C}" srcId="{6ADDEC63-CF8A-4A0E-A2AD-3CC363E31B41}" destId="{F267B8C7-4865-4A77-8793-B8DC412A3B8E}" srcOrd="0" destOrd="0" parTransId="{E33DFA50-4A33-4087-B871-7B10A68F969F}" sibTransId="{1AB87BCB-6A0B-4004-8F58-D75CA3CE285D}"/>
    <dgm:cxn modelId="{F9FA3765-6F23-49F8-9751-8896568A37DF}" type="presOf" srcId="{24050CE5-97D7-4241-9634-0699B824DD03}" destId="{6BED3101-601F-4810-9D69-10ED92FD35DE}" srcOrd="0" destOrd="0" presId="urn:microsoft.com/office/officeart/2008/layout/VerticalAccentList"/>
    <dgm:cxn modelId="{8BB4EE29-7548-42F7-83DA-C4BB735C6EDA}" srcId="{24050CE5-97D7-4241-9634-0699B824DD03}" destId="{10B39C84-360C-4009-A0F7-445FFB14B62B}" srcOrd="0" destOrd="0" parTransId="{B9CF9823-A228-439D-8BC3-F51471EA9DDB}" sibTransId="{453390A4-2FC9-4E13-B828-572AB697540D}"/>
    <dgm:cxn modelId="{3EF6574D-2E74-40ED-AA9B-2BE4A2E975A7}" type="presParOf" srcId="{6BED3101-601F-4810-9D69-10ED92FD35DE}" destId="{67BF2834-D5CC-46B2-A3BC-872F6749A251}" srcOrd="0" destOrd="0" presId="urn:microsoft.com/office/officeart/2008/layout/VerticalAccentList"/>
    <dgm:cxn modelId="{445681FD-5632-45D1-BEB4-B5039AD03327}" type="presParOf" srcId="{67BF2834-D5CC-46B2-A3BC-872F6749A251}" destId="{C38F8441-9AA2-4CEB-8141-80001E210640}" srcOrd="0" destOrd="0" presId="urn:microsoft.com/office/officeart/2008/layout/VerticalAccentList"/>
    <dgm:cxn modelId="{F55E3AFC-5410-4A2C-A926-D12BD83F48DA}" type="presParOf" srcId="{6BED3101-601F-4810-9D69-10ED92FD35DE}" destId="{6DE5DE32-532B-4E9C-8393-02419A8315D4}" srcOrd="1" destOrd="0" presId="urn:microsoft.com/office/officeart/2008/layout/VerticalAccentList"/>
    <dgm:cxn modelId="{AC3FC266-9B24-4E61-B5E1-CC747D22E6FA}" type="presParOf" srcId="{6DE5DE32-532B-4E9C-8393-02419A8315D4}" destId="{B0E67BA4-D99C-4ECC-AFDF-50551CC4FF83}" srcOrd="0" destOrd="0" presId="urn:microsoft.com/office/officeart/2008/layout/VerticalAccentList"/>
    <dgm:cxn modelId="{F33C1758-375F-47E2-8CA6-1190650B6A4E}" type="presParOf" srcId="{6DE5DE32-532B-4E9C-8393-02419A8315D4}" destId="{384E0393-7C26-4447-A345-9D735EB4BEDE}" srcOrd="1" destOrd="0" presId="urn:microsoft.com/office/officeart/2008/layout/VerticalAccentList"/>
    <dgm:cxn modelId="{628F5AE4-32FD-4D38-A740-08C18384997E}" type="presParOf" srcId="{6DE5DE32-532B-4E9C-8393-02419A8315D4}" destId="{449CDC24-6223-41DB-972D-EE17C116B6CE}" srcOrd="2" destOrd="0" presId="urn:microsoft.com/office/officeart/2008/layout/VerticalAccentList"/>
    <dgm:cxn modelId="{F5C52A73-956F-4758-9613-8793CF00D66C}" type="presParOf" srcId="{6DE5DE32-532B-4E9C-8393-02419A8315D4}" destId="{6E3DBF49-A37E-4A57-A1F9-626F54DEC8F5}" srcOrd="3" destOrd="0" presId="urn:microsoft.com/office/officeart/2008/layout/VerticalAccentList"/>
    <dgm:cxn modelId="{F768760C-3BF6-4648-AB7D-C8FEE9BACBBE}" type="presParOf" srcId="{6DE5DE32-532B-4E9C-8393-02419A8315D4}" destId="{3AE7E052-CC6D-4F3E-BE4E-0BF307BC8ECA}" srcOrd="4" destOrd="0" presId="urn:microsoft.com/office/officeart/2008/layout/VerticalAccentList"/>
    <dgm:cxn modelId="{97CEDD76-E968-4D62-B66D-53BBB446B3C9}" type="presParOf" srcId="{6DE5DE32-532B-4E9C-8393-02419A8315D4}" destId="{8C591556-8E8D-4A4A-BB4B-BF73102367BB}" srcOrd="5" destOrd="0" presId="urn:microsoft.com/office/officeart/2008/layout/VerticalAccentList"/>
    <dgm:cxn modelId="{43572335-0802-49F7-9017-5DAEBB7FDD45}" type="presParOf" srcId="{6DE5DE32-532B-4E9C-8393-02419A8315D4}" destId="{1B024C2D-DC69-45A4-BD6F-D05DD0D5048B}" srcOrd="6" destOrd="0" presId="urn:microsoft.com/office/officeart/2008/layout/VerticalAccentList"/>
    <dgm:cxn modelId="{8F6F249F-2F7A-4B7F-BBD7-E699C353CA12}" type="presParOf" srcId="{6DE5DE32-532B-4E9C-8393-02419A8315D4}" destId="{82829278-2C60-41A9-9DF4-406AC758BFBE}" srcOrd="7" destOrd="0" presId="urn:microsoft.com/office/officeart/2008/layout/VerticalAccentList"/>
    <dgm:cxn modelId="{37811DFB-20EC-408A-BA5E-A7FFC02FDEE7}" type="presParOf" srcId="{6BED3101-601F-4810-9D69-10ED92FD35DE}" destId="{C3CC338F-CD4E-4A0E-A5BA-07CF1DD7B6F7}" srcOrd="2" destOrd="0" presId="urn:microsoft.com/office/officeart/2008/layout/VerticalAccentList"/>
    <dgm:cxn modelId="{1A27C556-0260-4EB3-BC4A-101F4874F8EB}" type="presParOf" srcId="{6BED3101-601F-4810-9D69-10ED92FD35DE}" destId="{D87C6090-57C4-461A-8CF5-591AB2127FFD}" srcOrd="3" destOrd="0" presId="urn:microsoft.com/office/officeart/2008/layout/VerticalAccentList"/>
    <dgm:cxn modelId="{8B03AAC5-027C-4B5A-A01B-95757A6CF048}" type="presParOf" srcId="{D87C6090-57C4-461A-8CF5-591AB2127FFD}" destId="{5A3BCD5C-046F-4222-8634-67E36FEB9433}" srcOrd="0" destOrd="0" presId="urn:microsoft.com/office/officeart/2008/layout/VerticalAccentList"/>
    <dgm:cxn modelId="{1FCA3F7D-2685-479A-9F0F-792740F8B873}" type="presParOf" srcId="{6BED3101-601F-4810-9D69-10ED92FD35DE}" destId="{A3ACED73-8145-492B-B1DF-FBBBBA5A93C9}" srcOrd="4" destOrd="0" presId="urn:microsoft.com/office/officeart/2008/layout/VerticalAccentList"/>
    <dgm:cxn modelId="{BC6EBB1F-C772-4073-9FD9-17024F6EE93A}" type="presParOf" srcId="{A3ACED73-8145-492B-B1DF-FBBBBA5A93C9}" destId="{F54D2B34-D245-47FE-8558-36F61D06848C}" srcOrd="0" destOrd="0" presId="urn:microsoft.com/office/officeart/2008/layout/VerticalAccentList"/>
    <dgm:cxn modelId="{2503D93D-664C-4C1B-85E0-0D3B8B35907E}" type="presParOf" srcId="{A3ACED73-8145-492B-B1DF-FBBBBA5A93C9}" destId="{6FB78CEC-5B08-4FDC-B63E-B7D8122B6744}" srcOrd="1" destOrd="0" presId="urn:microsoft.com/office/officeart/2008/layout/VerticalAccentList"/>
    <dgm:cxn modelId="{31AE8454-ABFA-45C0-9809-2DEE1ADF88D6}" type="presParOf" srcId="{A3ACED73-8145-492B-B1DF-FBBBBA5A93C9}" destId="{B20112DE-791E-4E09-BC56-179CE7A90470}" srcOrd="2" destOrd="0" presId="urn:microsoft.com/office/officeart/2008/layout/VerticalAccentList"/>
    <dgm:cxn modelId="{090C17D8-A92A-48BF-AF15-71A53763005E}" type="presParOf" srcId="{A3ACED73-8145-492B-B1DF-FBBBBA5A93C9}" destId="{8D1C0536-7B25-42BE-BF6C-1199B2D08E1F}" srcOrd="3" destOrd="0" presId="urn:microsoft.com/office/officeart/2008/layout/VerticalAccentList"/>
    <dgm:cxn modelId="{5F9C7EA3-5DD5-43C6-B5B4-25800BA3B6C4}" type="presParOf" srcId="{A3ACED73-8145-492B-B1DF-FBBBBA5A93C9}" destId="{115F00C4-84C5-4683-A3DA-160D40EC045E}" srcOrd="4" destOrd="0" presId="urn:microsoft.com/office/officeart/2008/layout/VerticalAccentList"/>
    <dgm:cxn modelId="{1D010D3A-4F95-43B2-ABB3-5B34B2BB4B40}" type="presParOf" srcId="{A3ACED73-8145-492B-B1DF-FBBBBA5A93C9}" destId="{2B34175E-30E0-4D3C-A4B7-9E470D8A071B}" srcOrd="5" destOrd="0" presId="urn:microsoft.com/office/officeart/2008/layout/VerticalAccentList"/>
    <dgm:cxn modelId="{89A8E5B9-5BBD-45F0-98A2-9EF08C452BFA}" type="presParOf" srcId="{A3ACED73-8145-492B-B1DF-FBBBBA5A93C9}" destId="{DD765117-B1FA-403B-9296-A849E77EBD38}" srcOrd="6" destOrd="0" presId="urn:microsoft.com/office/officeart/2008/layout/VerticalAccentList"/>
    <dgm:cxn modelId="{F2D283BB-07DE-4578-A1FC-04D4BDA5C393}" type="presParOf" srcId="{A3ACED73-8145-492B-B1DF-FBBBBA5A93C9}" destId="{8765EC1C-EE00-4B47-B0D0-DF46F951E01A}" srcOrd="7" destOrd="0" presId="urn:microsoft.com/office/officeart/2008/layout/VerticalAccentList"/>
    <dgm:cxn modelId="{3BC9C9D5-EF5C-4ECA-9453-C3FDF9B3C6EB}" type="presParOf" srcId="{6BED3101-601F-4810-9D69-10ED92FD35DE}" destId="{2A1BD0E8-A8BD-4967-9F3A-A2D7DC507EEA}" srcOrd="5" destOrd="0" presId="urn:microsoft.com/office/officeart/2008/layout/VerticalAccentList"/>
    <dgm:cxn modelId="{2D542622-F460-4090-B17C-161A84EF7A9D}" type="presParOf" srcId="{6BED3101-601F-4810-9D69-10ED92FD35DE}" destId="{6E13ACDD-4566-4C99-88D4-33CB1D7C6278}" srcOrd="6" destOrd="0" presId="urn:microsoft.com/office/officeart/2008/layout/VerticalAccentList"/>
    <dgm:cxn modelId="{50996CF7-750E-47D5-8687-912C40601B6D}" type="presParOf" srcId="{6E13ACDD-4566-4C99-88D4-33CB1D7C6278}" destId="{5DC4E8C8-1392-48F1-B978-633E68EB3AA5}" srcOrd="0" destOrd="0" presId="urn:microsoft.com/office/officeart/2008/layout/VerticalAccentList"/>
    <dgm:cxn modelId="{B67F94B6-52DA-4A1A-A579-AE40C62A9BB6}" type="presParOf" srcId="{6BED3101-601F-4810-9D69-10ED92FD35DE}" destId="{2960AB2B-8F6C-42FB-932C-BF5BFE73C387}" srcOrd="7" destOrd="0" presId="urn:microsoft.com/office/officeart/2008/layout/VerticalAccentList"/>
    <dgm:cxn modelId="{51A18BE1-DC78-4231-8525-ED068CC22096}" type="presParOf" srcId="{2960AB2B-8F6C-42FB-932C-BF5BFE73C387}" destId="{051CAE0D-162D-4AB2-A6BA-103A19AC08E4}" srcOrd="0" destOrd="0" presId="urn:microsoft.com/office/officeart/2008/layout/VerticalAccentList"/>
    <dgm:cxn modelId="{20D6A25B-3E3A-40A2-9389-0C82324CDA18}" type="presParOf" srcId="{2960AB2B-8F6C-42FB-932C-BF5BFE73C387}" destId="{8C7B186B-1F2E-4801-9F2C-16C94B302C5C}" srcOrd="1" destOrd="0" presId="urn:microsoft.com/office/officeart/2008/layout/VerticalAccentList"/>
    <dgm:cxn modelId="{A8A0D46B-7C82-482D-B919-EBD88076A3F9}" type="presParOf" srcId="{2960AB2B-8F6C-42FB-932C-BF5BFE73C387}" destId="{CC6BDC75-7B40-4BDC-88F6-652EAC1DCAE9}" srcOrd="2" destOrd="0" presId="urn:microsoft.com/office/officeart/2008/layout/VerticalAccentList"/>
    <dgm:cxn modelId="{F9B6E5BA-8A3F-4147-8BE8-4EE1E208CE58}" type="presParOf" srcId="{2960AB2B-8F6C-42FB-932C-BF5BFE73C387}" destId="{E9FE7980-FFB3-43A4-B0BE-8CCE2BBE0142}" srcOrd="3" destOrd="0" presId="urn:microsoft.com/office/officeart/2008/layout/VerticalAccentList"/>
    <dgm:cxn modelId="{734C3AB2-B666-48F8-894E-81CC2298B055}" type="presParOf" srcId="{2960AB2B-8F6C-42FB-932C-BF5BFE73C387}" destId="{4AA07148-8193-4726-AAF3-8E820B53161F}" srcOrd="4" destOrd="0" presId="urn:microsoft.com/office/officeart/2008/layout/VerticalAccentList"/>
    <dgm:cxn modelId="{AD46C10E-B2B6-4357-8F22-92AA272D4EB3}" type="presParOf" srcId="{2960AB2B-8F6C-42FB-932C-BF5BFE73C387}" destId="{35DF52D1-08F2-400A-8835-FC5FEB5339EF}" srcOrd="5" destOrd="0" presId="urn:microsoft.com/office/officeart/2008/layout/VerticalAccentList"/>
    <dgm:cxn modelId="{986897EF-0F5E-4044-A191-FF9EE1805925}" type="presParOf" srcId="{2960AB2B-8F6C-42FB-932C-BF5BFE73C387}" destId="{35C4A646-AF87-4194-A260-054CA4C76507}" srcOrd="6" destOrd="0" presId="urn:microsoft.com/office/officeart/2008/layout/VerticalAccentList"/>
    <dgm:cxn modelId="{CEEB5903-2073-4FB4-BC37-F0CD5A180F0E}" type="presParOf" srcId="{2960AB2B-8F6C-42FB-932C-BF5BFE73C387}" destId="{90370D0A-96C7-4077-98E5-F3AF264619E6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CEFB21-4650-43AD-B2AF-4CEDC65A573C}" type="doc">
      <dgm:prSet loTypeId="urn:microsoft.com/office/officeart/2005/8/layout/vList2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41161FDF-AB2A-400E-904E-3DDB6E4F8971}">
      <dgm:prSet phldrT="[Текст]" custT="1"/>
      <dgm:spPr/>
      <dgm:t>
        <a:bodyPr/>
        <a:lstStyle/>
        <a:p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реализуемые на рынке строительная продукция;</a:t>
          </a:r>
        </a:p>
        <a:p>
          <a:endParaRPr lang="ru-RU" sz="1400" dirty="0"/>
        </a:p>
      </dgm:t>
    </dgm:pt>
    <dgm:pt modelId="{9C7E836D-3C51-45E1-BCD0-1405F04A6009}" type="parTrans" cxnId="{4F0E00A8-B4B2-4C5E-8428-8E0FAF685306}">
      <dgm:prSet/>
      <dgm:spPr/>
      <dgm:t>
        <a:bodyPr/>
        <a:lstStyle/>
        <a:p>
          <a:endParaRPr lang="ru-RU"/>
        </a:p>
      </dgm:t>
    </dgm:pt>
    <dgm:pt modelId="{CE87C7BA-D5CA-451B-8BB3-2EAB4186DB36}" type="sibTrans" cxnId="{4F0E00A8-B4B2-4C5E-8428-8E0FAF685306}">
      <dgm:prSet/>
      <dgm:spPr/>
      <dgm:t>
        <a:bodyPr/>
        <a:lstStyle/>
        <a:p>
          <a:endParaRPr lang="ru-RU"/>
        </a:p>
      </dgm:t>
    </dgm:pt>
    <dgm:pt modelId="{A91CD051-18AC-4541-B720-B44E55EB3FE9}">
      <dgm:prSet phldrT="[Текст]"/>
      <dgm:spPr/>
      <dgm:t>
        <a:bodyPr/>
        <a:lstStyle/>
        <a:p>
          <a:endParaRPr lang="ru-RU" dirty="0"/>
        </a:p>
      </dgm:t>
    </dgm:pt>
    <dgm:pt modelId="{706C411C-D651-4809-B0BF-997219FAADE6}" type="parTrans" cxnId="{D19B1419-7C30-45BD-BA04-9126664C40DE}">
      <dgm:prSet/>
      <dgm:spPr/>
      <dgm:t>
        <a:bodyPr/>
        <a:lstStyle/>
        <a:p>
          <a:endParaRPr lang="ru-RU"/>
        </a:p>
      </dgm:t>
    </dgm:pt>
    <dgm:pt modelId="{CD2ED4E2-FBC9-431C-980B-1C3D8542ADB6}" type="sibTrans" cxnId="{D19B1419-7C30-45BD-BA04-9126664C40DE}">
      <dgm:prSet/>
      <dgm:spPr/>
      <dgm:t>
        <a:bodyPr/>
        <a:lstStyle/>
        <a:p>
          <a:endParaRPr lang="ru-RU"/>
        </a:p>
      </dgm:t>
    </dgm:pt>
    <dgm:pt modelId="{17C29780-CB25-47A8-9FE9-23F5082D28A0}">
      <dgm:prSet phldrT="[Текст]" custT="1"/>
      <dgm:spPr/>
      <dgm:t>
        <a:bodyPr/>
        <a:lstStyle/>
        <a:p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строительные объекты, а также вводимые в эксплуатацию строительные объекты, в том числе процессы их создания (производства, проектирования, строительства, эксплуатации) и постутилизации.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C1EF93-7C26-4D85-9474-D704AD63DC43}" type="parTrans" cxnId="{C06E67B2-FE51-4DEA-A9A5-1EAD9E34039D}">
      <dgm:prSet/>
      <dgm:spPr/>
      <dgm:t>
        <a:bodyPr/>
        <a:lstStyle/>
        <a:p>
          <a:endParaRPr lang="ru-RU"/>
        </a:p>
      </dgm:t>
    </dgm:pt>
    <dgm:pt modelId="{667B8037-C094-4A5C-A9AA-C33B4E5A0F9F}" type="sibTrans" cxnId="{C06E67B2-FE51-4DEA-A9A5-1EAD9E34039D}">
      <dgm:prSet/>
      <dgm:spPr/>
      <dgm:t>
        <a:bodyPr/>
        <a:lstStyle/>
        <a:p>
          <a:endParaRPr lang="ru-RU"/>
        </a:p>
      </dgm:t>
    </dgm:pt>
    <dgm:pt modelId="{99809C4A-7884-47F5-8361-4B3E6F434F2F}">
      <dgm:prSet phldrT="[Текст]"/>
      <dgm:spPr/>
      <dgm:t>
        <a:bodyPr/>
        <a:lstStyle/>
        <a:p>
          <a:endParaRPr lang="ru-RU" dirty="0"/>
        </a:p>
      </dgm:t>
    </dgm:pt>
    <dgm:pt modelId="{A6A3FAA6-D296-49E1-B33F-286B6CA5A6A1}" type="parTrans" cxnId="{21C0CC73-8427-4997-AB16-77E531473326}">
      <dgm:prSet/>
      <dgm:spPr/>
      <dgm:t>
        <a:bodyPr/>
        <a:lstStyle/>
        <a:p>
          <a:endParaRPr lang="ru-RU"/>
        </a:p>
      </dgm:t>
    </dgm:pt>
    <dgm:pt modelId="{9E6EC85F-4831-403B-BB7B-995F5FE0AF38}" type="sibTrans" cxnId="{21C0CC73-8427-4997-AB16-77E531473326}">
      <dgm:prSet/>
      <dgm:spPr/>
      <dgm:t>
        <a:bodyPr/>
        <a:lstStyle/>
        <a:p>
          <a:endParaRPr lang="ru-RU"/>
        </a:p>
      </dgm:t>
    </dgm:pt>
    <dgm:pt modelId="{5147C4B1-FF25-4565-A544-BBF28D0A621E}" type="pres">
      <dgm:prSet presAssocID="{89CEFB21-4650-43AD-B2AF-4CEDC65A57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0BF54DB-B564-472A-94BF-34B386DD4081}" type="pres">
      <dgm:prSet presAssocID="{41161FDF-AB2A-400E-904E-3DDB6E4F8971}" presName="parentText" presStyleLbl="node1" presStyleIdx="0" presStyleCnt="2" custScaleY="69173" custLinFactNeighborY="350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8900B4-E5F2-4014-84CA-5123B3740E7D}" type="pres">
      <dgm:prSet presAssocID="{41161FDF-AB2A-400E-904E-3DDB6E4F8971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02027A-3828-4969-A0E4-83BBF154E7EE}" type="pres">
      <dgm:prSet presAssocID="{17C29780-CB25-47A8-9FE9-23F5082D28A0}" presName="parentText" presStyleLbl="node1" presStyleIdx="1" presStyleCnt="2" custScaleX="98552" custScaleY="1629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7B83EA-6C82-4776-89F2-D7AED9C94917}" type="pres">
      <dgm:prSet presAssocID="{17C29780-CB25-47A8-9FE9-23F5082D28A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C0CC73-8427-4997-AB16-77E531473326}" srcId="{17C29780-CB25-47A8-9FE9-23F5082D28A0}" destId="{99809C4A-7884-47F5-8361-4B3E6F434F2F}" srcOrd="0" destOrd="0" parTransId="{A6A3FAA6-D296-49E1-B33F-286B6CA5A6A1}" sibTransId="{9E6EC85F-4831-403B-BB7B-995F5FE0AF38}"/>
    <dgm:cxn modelId="{1861DAF6-6E96-469C-A0B9-5A82B780B4D1}" type="presOf" srcId="{17C29780-CB25-47A8-9FE9-23F5082D28A0}" destId="{C002027A-3828-4969-A0E4-83BBF154E7EE}" srcOrd="0" destOrd="0" presId="urn:microsoft.com/office/officeart/2005/8/layout/vList2"/>
    <dgm:cxn modelId="{D19B1419-7C30-45BD-BA04-9126664C40DE}" srcId="{41161FDF-AB2A-400E-904E-3DDB6E4F8971}" destId="{A91CD051-18AC-4541-B720-B44E55EB3FE9}" srcOrd="0" destOrd="0" parTransId="{706C411C-D651-4809-B0BF-997219FAADE6}" sibTransId="{CD2ED4E2-FBC9-431C-980B-1C3D8542ADB6}"/>
    <dgm:cxn modelId="{4E70549C-AFCF-4E3B-8257-E15160C39F2B}" type="presOf" srcId="{A91CD051-18AC-4541-B720-B44E55EB3FE9}" destId="{8A8900B4-E5F2-4014-84CA-5123B3740E7D}" srcOrd="0" destOrd="0" presId="urn:microsoft.com/office/officeart/2005/8/layout/vList2"/>
    <dgm:cxn modelId="{8F267BEB-4959-44C8-8402-404911F60C8B}" type="presOf" srcId="{99809C4A-7884-47F5-8361-4B3E6F434F2F}" destId="{E47B83EA-6C82-4776-89F2-D7AED9C94917}" srcOrd="0" destOrd="0" presId="urn:microsoft.com/office/officeart/2005/8/layout/vList2"/>
    <dgm:cxn modelId="{4F0E00A8-B4B2-4C5E-8428-8E0FAF685306}" srcId="{89CEFB21-4650-43AD-B2AF-4CEDC65A573C}" destId="{41161FDF-AB2A-400E-904E-3DDB6E4F8971}" srcOrd="0" destOrd="0" parTransId="{9C7E836D-3C51-45E1-BCD0-1405F04A6009}" sibTransId="{CE87C7BA-D5CA-451B-8BB3-2EAB4186DB36}"/>
    <dgm:cxn modelId="{43C8D7A8-306C-423F-829D-D3A0C2392E22}" type="presOf" srcId="{89CEFB21-4650-43AD-B2AF-4CEDC65A573C}" destId="{5147C4B1-FF25-4565-A544-BBF28D0A621E}" srcOrd="0" destOrd="0" presId="urn:microsoft.com/office/officeart/2005/8/layout/vList2"/>
    <dgm:cxn modelId="{82BFE9F4-23F2-4F3D-AFA8-C6714F735B71}" type="presOf" srcId="{41161FDF-AB2A-400E-904E-3DDB6E4F8971}" destId="{30BF54DB-B564-472A-94BF-34B386DD4081}" srcOrd="0" destOrd="0" presId="urn:microsoft.com/office/officeart/2005/8/layout/vList2"/>
    <dgm:cxn modelId="{C06E67B2-FE51-4DEA-A9A5-1EAD9E34039D}" srcId="{89CEFB21-4650-43AD-B2AF-4CEDC65A573C}" destId="{17C29780-CB25-47A8-9FE9-23F5082D28A0}" srcOrd="1" destOrd="0" parTransId="{60C1EF93-7C26-4D85-9474-D704AD63DC43}" sibTransId="{667B8037-C094-4A5C-A9AA-C33B4E5A0F9F}"/>
    <dgm:cxn modelId="{A880117E-9948-44FE-9D02-7C576EF31780}" type="presParOf" srcId="{5147C4B1-FF25-4565-A544-BBF28D0A621E}" destId="{30BF54DB-B564-472A-94BF-34B386DD4081}" srcOrd="0" destOrd="0" presId="urn:microsoft.com/office/officeart/2005/8/layout/vList2"/>
    <dgm:cxn modelId="{FC213E0B-AC31-4EC4-98CC-D779CFE224B3}" type="presParOf" srcId="{5147C4B1-FF25-4565-A544-BBF28D0A621E}" destId="{8A8900B4-E5F2-4014-84CA-5123B3740E7D}" srcOrd="1" destOrd="0" presId="urn:microsoft.com/office/officeart/2005/8/layout/vList2"/>
    <dgm:cxn modelId="{41AC682E-B72E-47BC-ADE8-1C8775216B43}" type="presParOf" srcId="{5147C4B1-FF25-4565-A544-BBF28D0A621E}" destId="{C002027A-3828-4969-A0E4-83BBF154E7EE}" srcOrd="2" destOrd="0" presId="urn:microsoft.com/office/officeart/2005/8/layout/vList2"/>
    <dgm:cxn modelId="{B7203337-99C5-4D3E-8F7D-2B110C0F0308}" type="presParOf" srcId="{5147C4B1-FF25-4565-A544-BBF28D0A621E}" destId="{E47B83EA-6C82-4776-89F2-D7AED9C9491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57BF57-B5D4-418A-93D9-C7B1407A9866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7FD052E-5205-43BB-A156-F670BED4A51A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III категория - пониженный уровень ответственности.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3713BC-3AAA-433F-9D8A-FE68B78D4E99}" type="parTrans" cxnId="{D344FAE4-5DED-4894-9FFE-3B69312E3160}">
      <dgm:prSet/>
      <dgm:spPr/>
      <dgm:t>
        <a:bodyPr/>
        <a:lstStyle/>
        <a:p>
          <a:endParaRPr lang="ru-RU"/>
        </a:p>
      </dgm:t>
    </dgm:pt>
    <dgm:pt modelId="{AA574E76-F05A-4213-985E-DA91B8E89133}" type="sibTrans" cxnId="{D344FAE4-5DED-4894-9FFE-3B69312E3160}">
      <dgm:prSet/>
      <dgm:spPr/>
      <dgm:t>
        <a:bodyPr/>
        <a:lstStyle/>
        <a:p>
          <a:endParaRPr lang="ru-RU"/>
        </a:p>
      </dgm:t>
    </dgm:pt>
    <dgm:pt modelId="{3341E5F8-F3E5-46A4-99FD-BE7CB04FFBBD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 категория - нормальный уровень ответственности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E6E019-CC60-4486-B79A-A36D0CBC2CA4}" type="parTrans" cxnId="{9482D74A-791A-4CA4-A62C-50CD58D4E486}">
      <dgm:prSet/>
      <dgm:spPr/>
      <dgm:t>
        <a:bodyPr/>
        <a:lstStyle/>
        <a:p>
          <a:endParaRPr lang="ru-RU"/>
        </a:p>
      </dgm:t>
    </dgm:pt>
    <dgm:pt modelId="{E1DD5189-E037-4973-A2DE-98D5B933A1B4}" type="sibTrans" cxnId="{9482D74A-791A-4CA4-A62C-50CD58D4E486}">
      <dgm:prSet/>
      <dgm:spPr/>
      <dgm:t>
        <a:bodyPr/>
        <a:lstStyle/>
        <a:p>
          <a:endParaRPr lang="ru-RU"/>
        </a:p>
      </dgm:t>
    </dgm:pt>
    <dgm:pt modelId="{756A638E-52BF-4D42-A108-ED5AD5D35F47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 категория - повышенный уровень ответственности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985D42-28D2-437A-B20D-66841489CF69}" type="parTrans" cxnId="{CF60D8F1-1D8E-4BDD-B690-5891FC2DB36A}">
      <dgm:prSet/>
      <dgm:spPr/>
      <dgm:t>
        <a:bodyPr/>
        <a:lstStyle/>
        <a:p>
          <a:endParaRPr lang="ru-RU"/>
        </a:p>
      </dgm:t>
    </dgm:pt>
    <dgm:pt modelId="{79B71AD2-34AE-4EE4-B605-F876CDBD72B2}" type="sibTrans" cxnId="{CF60D8F1-1D8E-4BDD-B690-5891FC2DB36A}">
      <dgm:prSet/>
      <dgm:spPr/>
      <dgm:t>
        <a:bodyPr/>
        <a:lstStyle/>
        <a:p>
          <a:endParaRPr lang="ru-RU"/>
        </a:p>
      </dgm:t>
    </dgm:pt>
    <dgm:pt modelId="{20169CD4-0AF3-4B4B-BDAE-280179692660}" type="pres">
      <dgm:prSet presAssocID="{6A57BF57-B5D4-418A-93D9-C7B1407A9866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92CA168-3A53-4684-8A9A-3AED9EAFA40D}" type="pres">
      <dgm:prSet presAssocID="{E7FD052E-5205-43BB-A156-F670BED4A51A}" presName="composite" presStyleCnt="0"/>
      <dgm:spPr/>
    </dgm:pt>
    <dgm:pt modelId="{E4413D95-648E-4EAA-A864-E501FD311D2C}" type="pres">
      <dgm:prSet presAssocID="{E7FD052E-5205-43BB-A156-F670BED4A51A}" presName="LShape" presStyleLbl="alignNode1" presStyleIdx="0" presStyleCnt="5"/>
      <dgm:spPr/>
    </dgm:pt>
    <dgm:pt modelId="{E648757A-0054-49B2-929A-9DE57874CCE4}" type="pres">
      <dgm:prSet presAssocID="{E7FD052E-5205-43BB-A156-F670BED4A51A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4EFD07-3C8B-43F0-95A0-43D9257BB447}" type="pres">
      <dgm:prSet presAssocID="{E7FD052E-5205-43BB-A156-F670BED4A51A}" presName="Triangle" presStyleLbl="alignNode1" presStyleIdx="1" presStyleCnt="5"/>
      <dgm:spPr/>
    </dgm:pt>
    <dgm:pt modelId="{C87500F5-8450-48F5-ABE5-CF21420CF2D4}" type="pres">
      <dgm:prSet presAssocID="{AA574E76-F05A-4213-985E-DA91B8E89133}" presName="sibTrans" presStyleCnt="0"/>
      <dgm:spPr/>
    </dgm:pt>
    <dgm:pt modelId="{74E0C7AA-33E5-4349-BAC9-F46AEA30B85F}" type="pres">
      <dgm:prSet presAssocID="{AA574E76-F05A-4213-985E-DA91B8E89133}" presName="space" presStyleCnt="0"/>
      <dgm:spPr/>
    </dgm:pt>
    <dgm:pt modelId="{3B13B549-9F1A-446D-AA00-C77D949B8B81}" type="pres">
      <dgm:prSet presAssocID="{3341E5F8-F3E5-46A4-99FD-BE7CB04FFBBD}" presName="composite" presStyleCnt="0"/>
      <dgm:spPr/>
    </dgm:pt>
    <dgm:pt modelId="{3D0CD13D-B567-43E7-8618-64F4DBF24484}" type="pres">
      <dgm:prSet presAssocID="{3341E5F8-F3E5-46A4-99FD-BE7CB04FFBBD}" presName="LShape" presStyleLbl="alignNode1" presStyleIdx="2" presStyleCnt="5"/>
      <dgm:spPr/>
    </dgm:pt>
    <dgm:pt modelId="{195D5C0B-2853-499A-AB54-6AAAA5C1D845}" type="pres">
      <dgm:prSet presAssocID="{3341E5F8-F3E5-46A4-99FD-BE7CB04FFBBD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83EA24-6333-4689-B32D-9B51E0C5DEBD}" type="pres">
      <dgm:prSet presAssocID="{3341E5F8-F3E5-46A4-99FD-BE7CB04FFBBD}" presName="Triangle" presStyleLbl="alignNode1" presStyleIdx="3" presStyleCnt="5"/>
      <dgm:spPr/>
    </dgm:pt>
    <dgm:pt modelId="{8B9A1CC4-DCBA-4FED-A887-95F5E7F0F9C4}" type="pres">
      <dgm:prSet presAssocID="{E1DD5189-E037-4973-A2DE-98D5B933A1B4}" presName="sibTrans" presStyleCnt="0"/>
      <dgm:spPr/>
    </dgm:pt>
    <dgm:pt modelId="{B2A2A2E6-B52D-4E85-B03C-EF75FC0ED973}" type="pres">
      <dgm:prSet presAssocID="{E1DD5189-E037-4973-A2DE-98D5B933A1B4}" presName="space" presStyleCnt="0"/>
      <dgm:spPr/>
    </dgm:pt>
    <dgm:pt modelId="{177410DF-12D1-4DEF-8A6F-88A7951C1B38}" type="pres">
      <dgm:prSet presAssocID="{756A638E-52BF-4D42-A108-ED5AD5D35F47}" presName="composite" presStyleCnt="0"/>
      <dgm:spPr/>
    </dgm:pt>
    <dgm:pt modelId="{D6F2FD7B-CFD9-4807-BF31-8BBEA3FAF01E}" type="pres">
      <dgm:prSet presAssocID="{756A638E-52BF-4D42-A108-ED5AD5D35F47}" presName="LShape" presStyleLbl="alignNode1" presStyleIdx="4" presStyleCnt="5"/>
      <dgm:spPr/>
    </dgm:pt>
    <dgm:pt modelId="{45C9F27C-B6F4-4E47-95B6-D17C58211FE0}" type="pres">
      <dgm:prSet presAssocID="{756A638E-52BF-4D42-A108-ED5AD5D35F47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82D74A-791A-4CA4-A62C-50CD58D4E486}" srcId="{6A57BF57-B5D4-418A-93D9-C7B1407A9866}" destId="{3341E5F8-F3E5-46A4-99FD-BE7CB04FFBBD}" srcOrd="1" destOrd="0" parTransId="{6AE6E019-CC60-4486-B79A-A36D0CBC2CA4}" sibTransId="{E1DD5189-E037-4973-A2DE-98D5B933A1B4}"/>
    <dgm:cxn modelId="{E9153F77-BA93-4D62-8CE5-D47F148CF3EE}" type="presOf" srcId="{756A638E-52BF-4D42-A108-ED5AD5D35F47}" destId="{45C9F27C-B6F4-4E47-95B6-D17C58211FE0}" srcOrd="0" destOrd="0" presId="urn:microsoft.com/office/officeart/2009/3/layout/StepUpProcess"/>
    <dgm:cxn modelId="{10D3E56C-E578-4E91-B052-8871C0A9E745}" type="presOf" srcId="{6A57BF57-B5D4-418A-93D9-C7B1407A9866}" destId="{20169CD4-0AF3-4B4B-BDAE-280179692660}" srcOrd="0" destOrd="0" presId="urn:microsoft.com/office/officeart/2009/3/layout/StepUpProcess"/>
    <dgm:cxn modelId="{4CA28750-3E99-48A4-9326-27C39E474D1A}" type="presOf" srcId="{E7FD052E-5205-43BB-A156-F670BED4A51A}" destId="{E648757A-0054-49B2-929A-9DE57874CCE4}" srcOrd="0" destOrd="0" presId="urn:microsoft.com/office/officeart/2009/3/layout/StepUpProcess"/>
    <dgm:cxn modelId="{12422E55-1B13-45A7-A636-1FF541EF51CF}" type="presOf" srcId="{3341E5F8-F3E5-46A4-99FD-BE7CB04FFBBD}" destId="{195D5C0B-2853-499A-AB54-6AAAA5C1D845}" srcOrd="0" destOrd="0" presId="urn:microsoft.com/office/officeart/2009/3/layout/StepUpProcess"/>
    <dgm:cxn modelId="{D344FAE4-5DED-4894-9FFE-3B69312E3160}" srcId="{6A57BF57-B5D4-418A-93D9-C7B1407A9866}" destId="{E7FD052E-5205-43BB-A156-F670BED4A51A}" srcOrd="0" destOrd="0" parTransId="{C43713BC-3AAA-433F-9D8A-FE68B78D4E99}" sibTransId="{AA574E76-F05A-4213-985E-DA91B8E89133}"/>
    <dgm:cxn modelId="{CF60D8F1-1D8E-4BDD-B690-5891FC2DB36A}" srcId="{6A57BF57-B5D4-418A-93D9-C7B1407A9866}" destId="{756A638E-52BF-4D42-A108-ED5AD5D35F47}" srcOrd="2" destOrd="0" parTransId="{6C985D42-28D2-437A-B20D-66841489CF69}" sibTransId="{79B71AD2-34AE-4EE4-B605-F876CDBD72B2}"/>
    <dgm:cxn modelId="{B06130BF-7DFE-47B9-9DC0-9F011257B566}" type="presParOf" srcId="{20169CD4-0AF3-4B4B-BDAE-280179692660}" destId="{792CA168-3A53-4684-8A9A-3AED9EAFA40D}" srcOrd="0" destOrd="0" presId="urn:microsoft.com/office/officeart/2009/3/layout/StepUpProcess"/>
    <dgm:cxn modelId="{CAD33CE9-61CF-41FC-85FD-AE5E1820DDFD}" type="presParOf" srcId="{792CA168-3A53-4684-8A9A-3AED9EAFA40D}" destId="{E4413D95-648E-4EAA-A864-E501FD311D2C}" srcOrd="0" destOrd="0" presId="urn:microsoft.com/office/officeart/2009/3/layout/StepUpProcess"/>
    <dgm:cxn modelId="{666E4B86-9B34-486D-BD13-EDC69FBB0E93}" type="presParOf" srcId="{792CA168-3A53-4684-8A9A-3AED9EAFA40D}" destId="{E648757A-0054-49B2-929A-9DE57874CCE4}" srcOrd="1" destOrd="0" presId="urn:microsoft.com/office/officeart/2009/3/layout/StepUpProcess"/>
    <dgm:cxn modelId="{440AF32B-EB50-40C0-8589-479B9AA27C43}" type="presParOf" srcId="{792CA168-3A53-4684-8A9A-3AED9EAFA40D}" destId="{584EFD07-3C8B-43F0-95A0-43D9257BB447}" srcOrd="2" destOrd="0" presId="urn:microsoft.com/office/officeart/2009/3/layout/StepUpProcess"/>
    <dgm:cxn modelId="{C9D9F3CE-4DF3-44A7-A769-DB1C895BEBAF}" type="presParOf" srcId="{20169CD4-0AF3-4B4B-BDAE-280179692660}" destId="{C87500F5-8450-48F5-ABE5-CF21420CF2D4}" srcOrd="1" destOrd="0" presId="urn:microsoft.com/office/officeart/2009/3/layout/StepUpProcess"/>
    <dgm:cxn modelId="{44186CE5-CED1-4789-B8B2-91BB139F290C}" type="presParOf" srcId="{C87500F5-8450-48F5-ABE5-CF21420CF2D4}" destId="{74E0C7AA-33E5-4349-BAC9-F46AEA30B85F}" srcOrd="0" destOrd="0" presId="urn:microsoft.com/office/officeart/2009/3/layout/StepUpProcess"/>
    <dgm:cxn modelId="{ED96CE70-F5AD-40E3-8383-B4AE104E0C49}" type="presParOf" srcId="{20169CD4-0AF3-4B4B-BDAE-280179692660}" destId="{3B13B549-9F1A-446D-AA00-C77D949B8B81}" srcOrd="2" destOrd="0" presId="urn:microsoft.com/office/officeart/2009/3/layout/StepUpProcess"/>
    <dgm:cxn modelId="{0CA30D52-02F0-47B8-A279-702F8DAA9862}" type="presParOf" srcId="{3B13B549-9F1A-446D-AA00-C77D949B8B81}" destId="{3D0CD13D-B567-43E7-8618-64F4DBF24484}" srcOrd="0" destOrd="0" presId="urn:microsoft.com/office/officeart/2009/3/layout/StepUpProcess"/>
    <dgm:cxn modelId="{A2A3581A-0BBE-4973-B276-1A7A02F9ECFD}" type="presParOf" srcId="{3B13B549-9F1A-446D-AA00-C77D949B8B81}" destId="{195D5C0B-2853-499A-AB54-6AAAA5C1D845}" srcOrd="1" destOrd="0" presId="urn:microsoft.com/office/officeart/2009/3/layout/StepUpProcess"/>
    <dgm:cxn modelId="{FE90F167-7732-4C43-8BFF-370E2478A1A1}" type="presParOf" srcId="{3B13B549-9F1A-446D-AA00-C77D949B8B81}" destId="{1983EA24-6333-4689-B32D-9B51E0C5DEBD}" srcOrd="2" destOrd="0" presId="urn:microsoft.com/office/officeart/2009/3/layout/StepUpProcess"/>
    <dgm:cxn modelId="{14E91D6A-AB9A-4226-8C85-F9E1FFB6EAE0}" type="presParOf" srcId="{20169CD4-0AF3-4B4B-BDAE-280179692660}" destId="{8B9A1CC4-DCBA-4FED-A887-95F5E7F0F9C4}" srcOrd="3" destOrd="0" presId="urn:microsoft.com/office/officeart/2009/3/layout/StepUpProcess"/>
    <dgm:cxn modelId="{82A5E0BF-3E26-46DA-B668-E07B94410FFE}" type="presParOf" srcId="{8B9A1CC4-DCBA-4FED-A887-95F5E7F0F9C4}" destId="{B2A2A2E6-B52D-4E85-B03C-EF75FC0ED973}" srcOrd="0" destOrd="0" presId="urn:microsoft.com/office/officeart/2009/3/layout/StepUpProcess"/>
    <dgm:cxn modelId="{E7A1299E-03CA-43A1-8F62-F1C934FB556B}" type="presParOf" srcId="{20169CD4-0AF3-4B4B-BDAE-280179692660}" destId="{177410DF-12D1-4DEF-8A6F-88A7951C1B38}" srcOrd="4" destOrd="0" presId="urn:microsoft.com/office/officeart/2009/3/layout/StepUpProcess"/>
    <dgm:cxn modelId="{33DA85A4-19DD-4630-A203-46F0B2868371}" type="presParOf" srcId="{177410DF-12D1-4DEF-8A6F-88A7951C1B38}" destId="{D6F2FD7B-CFD9-4807-BF31-8BBEA3FAF01E}" srcOrd="0" destOrd="0" presId="urn:microsoft.com/office/officeart/2009/3/layout/StepUpProcess"/>
    <dgm:cxn modelId="{1C0072B0-71FA-43B6-BD29-788CAE831A7A}" type="presParOf" srcId="{177410DF-12D1-4DEF-8A6F-88A7951C1B38}" destId="{45C9F27C-B6F4-4E47-95B6-D17C58211FE0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960AD3D-F257-452C-B1A6-618691022DBC}" type="doc">
      <dgm:prSet loTypeId="urn:microsoft.com/office/officeart/2009/3/layout/BlockDescendingLis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750BF52-ED02-44A1-B7F2-FA3B4C81D394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 категории </a:t>
          </a:r>
          <a:endParaRPr lang="ru-RU" dirty="0"/>
        </a:p>
      </dgm:t>
    </dgm:pt>
    <dgm:pt modelId="{7C639E41-850C-46FA-88E1-ACA9BE1A27C3}" type="parTrans" cxnId="{F5EAA9E9-E7FD-4203-9F21-D3692201A6BC}">
      <dgm:prSet/>
      <dgm:spPr/>
      <dgm:t>
        <a:bodyPr/>
        <a:lstStyle/>
        <a:p>
          <a:endParaRPr lang="ru-RU"/>
        </a:p>
      </dgm:t>
    </dgm:pt>
    <dgm:pt modelId="{0F1DE721-0FEF-408E-9D74-62A79FC0ED96}" type="sibTrans" cxnId="{F5EAA9E9-E7FD-4203-9F21-D3692201A6BC}">
      <dgm:prSet/>
      <dgm:spPr/>
      <dgm:t>
        <a:bodyPr/>
        <a:lstStyle/>
        <a:p>
          <a:endParaRPr lang="ru-RU"/>
        </a:p>
      </dgm:t>
    </dgm:pt>
    <dgm:pt modelId="{21E63F95-E24C-4DE7-86DB-CF428177AB7C}">
      <dgm:prSet phldrT="[Текст]" custT="1"/>
      <dgm:spPr/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основании доказательств соответствия, результатов испытаний, полученных с участием аккредитованной испытательной лаборатории (центра) и оценки системы менеджмента качества;</a:t>
          </a:r>
          <a:endParaRPr lang="ru-RU" sz="1800" dirty="0"/>
        </a:p>
      </dgm:t>
    </dgm:pt>
    <dgm:pt modelId="{1564EE01-4437-40EE-AC08-6535969B0716}" type="parTrans" cxnId="{DB8FC5DF-94F4-44FA-BE5A-5AAAFC432E59}">
      <dgm:prSet/>
      <dgm:spPr/>
      <dgm:t>
        <a:bodyPr/>
        <a:lstStyle/>
        <a:p>
          <a:endParaRPr lang="ru-RU"/>
        </a:p>
      </dgm:t>
    </dgm:pt>
    <dgm:pt modelId="{ABCF0D01-6E4C-4169-B16F-29887B016E61}" type="sibTrans" cxnId="{DB8FC5DF-94F4-44FA-BE5A-5AAAFC432E59}">
      <dgm:prSet/>
      <dgm:spPr/>
      <dgm:t>
        <a:bodyPr/>
        <a:lstStyle/>
        <a:p>
          <a:endParaRPr lang="ru-RU"/>
        </a:p>
      </dgm:t>
    </dgm:pt>
    <dgm:pt modelId="{D515D260-5ED6-45A0-A5EC-9EB2BEA037C8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 категории </a:t>
          </a:r>
          <a:endParaRPr lang="ru-RU" dirty="0"/>
        </a:p>
      </dgm:t>
    </dgm:pt>
    <dgm:pt modelId="{EA8AA1D9-4378-4E74-A82C-669AFC3465DB}" type="parTrans" cxnId="{5C99E2C9-8727-4DD2-9C73-642912BCDA58}">
      <dgm:prSet/>
      <dgm:spPr/>
      <dgm:t>
        <a:bodyPr/>
        <a:lstStyle/>
        <a:p>
          <a:endParaRPr lang="ru-RU"/>
        </a:p>
      </dgm:t>
    </dgm:pt>
    <dgm:pt modelId="{F95BE078-71DB-4AAD-A2F1-B7176ECAE614}" type="sibTrans" cxnId="{5C99E2C9-8727-4DD2-9C73-642912BCDA58}">
      <dgm:prSet/>
      <dgm:spPr/>
      <dgm:t>
        <a:bodyPr/>
        <a:lstStyle/>
        <a:p>
          <a:endParaRPr lang="ru-RU"/>
        </a:p>
      </dgm:t>
    </dgm:pt>
    <dgm:pt modelId="{A5197412-BF94-462D-8A3C-AEF0C84174EC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основании доказательств соответствия и результатов испытаний, полученных с участием аккредитованной испытательной лаборатории (центра);</a:t>
          </a:r>
          <a:endParaRPr lang="ru-RU" sz="1800" dirty="0"/>
        </a:p>
      </dgm:t>
    </dgm:pt>
    <dgm:pt modelId="{CAF729A0-406A-43C4-A153-3F1547737C1B}" type="parTrans" cxnId="{D414536B-15DD-48B1-9147-CCA5B4F22AF2}">
      <dgm:prSet/>
      <dgm:spPr/>
      <dgm:t>
        <a:bodyPr/>
        <a:lstStyle/>
        <a:p>
          <a:endParaRPr lang="ru-RU"/>
        </a:p>
      </dgm:t>
    </dgm:pt>
    <dgm:pt modelId="{7E3EC976-3910-4026-BD90-65D6DAC45A9C}" type="sibTrans" cxnId="{D414536B-15DD-48B1-9147-CCA5B4F22AF2}">
      <dgm:prSet/>
      <dgm:spPr/>
      <dgm:t>
        <a:bodyPr/>
        <a:lstStyle/>
        <a:p>
          <a:endParaRPr lang="ru-RU"/>
        </a:p>
      </dgm:t>
    </dgm:pt>
    <dgm:pt modelId="{B8501311-6FDF-45F3-841B-A83389FBB06B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III категории </a:t>
          </a:r>
          <a:endParaRPr lang="ru-RU" dirty="0"/>
        </a:p>
      </dgm:t>
    </dgm:pt>
    <dgm:pt modelId="{F8D0E56C-FD57-49C5-96C8-7A787A1B291F}" type="parTrans" cxnId="{053C8113-FCAB-4AAB-9740-E6430D8DA778}">
      <dgm:prSet/>
      <dgm:spPr/>
      <dgm:t>
        <a:bodyPr/>
        <a:lstStyle/>
        <a:p>
          <a:endParaRPr lang="ru-RU"/>
        </a:p>
      </dgm:t>
    </dgm:pt>
    <dgm:pt modelId="{BE4BF75B-E84B-4BCA-BF7F-0101FB5EFFF1}" type="sibTrans" cxnId="{053C8113-FCAB-4AAB-9740-E6430D8DA778}">
      <dgm:prSet/>
      <dgm:spPr/>
      <dgm:t>
        <a:bodyPr/>
        <a:lstStyle/>
        <a:p>
          <a:endParaRPr lang="ru-RU"/>
        </a:p>
      </dgm:t>
    </dgm:pt>
    <dgm:pt modelId="{79FF40B3-1AFE-49CB-8985-F76E5D345E3E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основании доказательств изготовителей (исполнителей), представляемых в соответствии с законодательством о техническом регулировании и в сфере архитектурной, градостроительной и строительной деятельности (далее - доказательства соответствия</a:t>
          </a:r>
          <a:endParaRPr lang="ru-RU" sz="1600" dirty="0"/>
        </a:p>
      </dgm:t>
    </dgm:pt>
    <dgm:pt modelId="{5C4296A4-414B-431F-A56F-D0DE45A6B7C3}" type="parTrans" cxnId="{29B7EE95-0FD7-4177-BBB2-24A3CFBAF21A}">
      <dgm:prSet/>
      <dgm:spPr/>
      <dgm:t>
        <a:bodyPr/>
        <a:lstStyle/>
        <a:p>
          <a:endParaRPr lang="ru-RU"/>
        </a:p>
      </dgm:t>
    </dgm:pt>
    <dgm:pt modelId="{2D4CBF22-07B6-4864-8B8C-CDB6938EE47E}" type="sibTrans" cxnId="{29B7EE95-0FD7-4177-BBB2-24A3CFBAF21A}">
      <dgm:prSet/>
      <dgm:spPr/>
      <dgm:t>
        <a:bodyPr/>
        <a:lstStyle/>
        <a:p>
          <a:endParaRPr lang="ru-RU"/>
        </a:p>
      </dgm:t>
    </dgm:pt>
    <dgm:pt modelId="{3462E270-A35E-44CD-B9BE-BA06B7CEF1EE}" type="pres">
      <dgm:prSet presAssocID="{B960AD3D-F257-452C-B1A6-618691022DBC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2264C9A8-EE09-4E70-B17E-B1DE47B48F68}" type="pres">
      <dgm:prSet presAssocID="{B750BF52-ED02-44A1-B7F2-FA3B4C81D394}" presName="parentText_1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E456F2-5E61-432E-B5FC-56F69D0F89F1}" type="pres">
      <dgm:prSet presAssocID="{B750BF52-ED02-44A1-B7F2-FA3B4C81D394}" presName="childText_1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09DF0F-B2DA-49D5-BBF0-8A31D1498527}" type="pres">
      <dgm:prSet presAssocID="{B750BF52-ED02-44A1-B7F2-FA3B4C81D394}" presName="accentShape_1" presStyleCnt="0"/>
      <dgm:spPr/>
    </dgm:pt>
    <dgm:pt modelId="{32DB5B97-C3CF-409B-9E05-20592D6D843E}" type="pres">
      <dgm:prSet presAssocID="{B750BF52-ED02-44A1-B7F2-FA3B4C81D394}" presName="imageRepeatNode" presStyleLbl="node1" presStyleIdx="0" presStyleCnt="3"/>
      <dgm:spPr/>
      <dgm:t>
        <a:bodyPr/>
        <a:lstStyle/>
        <a:p>
          <a:endParaRPr lang="ru-RU"/>
        </a:p>
      </dgm:t>
    </dgm:pt>
    <dgm:pt modelId="{C8A35FB5-B59E-47BC-B5C8-68AC54D7F002}" type="pres">
      <dgm:prSet presAssocID="{D515D260-5ED6-45A0-A5EC-9EB2BEA037C8}" presName="parentText_2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2832D2-CF5E-4B13-8A26-9126759C470A}" type="pres">
      <dgm:prSet presAssocID="{D515D260-5ED6-45A0-A5EC-9EB2BEA037C8}" presName="childText_2" presStyleLbl="node2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170536-2B4E-4E7E-9DCB-27B82450EDB8}" type="pres">
      <dgm:prSet presAssocID="{D515D260-5ED6-45A0-A5EC-9EB2BEA037C8}" presName="accentShape_2" presStyleCnt="0"/>
      <dgm:spPr/>
    </dgm:pt>
    <dgm:pt modelId="{194C5790-15D9-4DB3-B1CB-C6D648329BE5}" type="pres">
      <dgm:prSet presAssocID="{D515D260-5ED6-45A0-A5EC-9EB2BEA037C8}" presName="imageRepeatNode" presStyleLbl="node1" presStyleIdx="1" presStyleCnt="3" custLinFactNeighborY="575"/>
      <dgm:spPr/>
      <dgm:t>
        <a:bodyPr/>
        <a:lstStyle/>
        <a:p>
          <a:endParaRPr lang="ru-RU"/>
        </a:p>
      </dgm:t>
    </dgm:pt>
    <dgm:pt modelId="{1DF67B12-8A59-4149-B093-516CB9A94A78}" type="pres">
      <dgm:prSet presAssocID="{B8501311-6FDF-45F3-841B-A83389FBB06B}" presName="parentText_3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D6309B-2F8D-4EE9-B32E-0A7DA968B971}" type="pres">
      <dgm:prSet presAssocID="{B8501311-6FDF-45F3-841B-A83389FBB06B}" presName="childText_3" presStyleLbl="node2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719856-F5A4-4618-85DA-D6866055A992}" type="pres">
      <dgm:prSet presAssocID="{B8501311-6FDF-45F3-841B-A83389FBB06B}" presName="accentShape_3" presStyleCnt="0"/>
      <dgm:spPr/>
    </dgm:pt>
    <dgm:pt modelId="{7B45DAD8-E1E2-47E0-9654-CDF184254803}" type="pres">
      <dgm:prSet presAssocID="{B8501311-6FDF-45F3-841B-A83389FBB06B}" presName="imageRepeatNode" presStyleLbl="node1" presStyleIdx="2" presStyleCnt="3"/>
      <dgm:spPr/>
      <dgm:t>
        <a:bodyPr/>
        <a:lstStyle/>
        <a:p>
          <a:endParaRPr lang="ru-RU"/>
        </a:p>
      </dgm:t>
    </dgm:pt>
  </dgm:ptLst>
  <dgm:cxnLst>
    <dgm:cxn modelId="{D414536B-15DD-48B1-9147-CCA5B4F22AF2}" srcId="{D515D260-5ED6-45A0-A5EC-9EB2BEA037C8}" destId="{A5197412-BF94-462D-8A3C-AEF0C84174EC}" srcOrd="0" destOrd="0" parTransId="{CAF729A0-406A-43C4-A153-3F1547737C1B}" sibTransId="{7E3EC976-3910-4026-BD90-65D6DAC45A9C}"/>
    <dgm:cxn modelId="{1B3190B7-4920-4160-BA86-71FB19258B2E}" type="presOf" srcId="{B8501311-6FDF-45F3-841B-A83389FBB06B}" destId="{1DF67B12-8A59-4149-B093-516CB9A94A78}" srcOrd="0" destOrd="0" presId="urn:microsoft.com/office/officeart/2009/3/layout/BlockDescendingList"/>
    <dgm:cxn modelId="{053C8113-FCAB-4AAB-9740-E6430D8DA778}" srcId="{B960AD3D-F257-452C-B1A6-618691022DBC}" destId="{B8501311-6FDF-45F3-841B-A83389FBB06B}" srcOrd="2" destOrd="0" parTransId="{F8D0E56C-FD57-49C5-96C8-7A787A1B291F}" sibTransId="{BE4BF75B-E84B-4BCA-BF7F-0101FB5EFFF1}"/>
    <dgm:cxn modelId="{DED6C0C4-14FF-4B8F-ADF9-18A393F1805A}" type="presOf" srcId="{B750BF52-ED02-44A1-B7F2-FA3B4C81D394}" destId="{32DB5B97-C3CF-409B-9E05-20592D6D843E}" srcOrd="1" destOrd="0" presId="urn:microsoft.com/office/officeart/2009/3/layout/BlockDescendingList"/>
    <dgm:cxn modelId="{5C99E2C9-8727-4DD2-9C73-642912BCDA58}" srcId="{B960AD3D-F257-452C-B1A6-618691022DBC}" destId="{D515D260-5ED6-45A0-A5EC-9EB2BEA037C8}" srcOrd="1" destOrd="0" parTransId="{EA8AA1D9-4378-4E74-A82C-669AFC3465DB}" sibTransId="{F95BE078-71DB-4AAD-A2F1-B7176ECAE614}"/>
    <dgm:cxn modelId="{F3BA3422-4CE0-4AC5-8F83-1B514C34A271}" type="presOf" srcId="{D515D260-5ED6-45A0-A5EC-9EB2BEA037C8}" destId="{194C5790-15D9-4DB3-B1CB-C6D648329BE5}" srcOrd="1" destOrd="0" presId="urn:microsoft.com/office/officeart/2009/3/layout/BlockDescendingList"/>
    <dgm:cxn modelId="{DB8FC5DF-94F4-44FA-BE5A-5AAAFC432E59}" srcId="{B750BF52-ED02-44A1-B7F2-FA3B4C81D394}" destId="{21E63F95-E24C-4DE7-86DB-CF428177AB7C}" srcOrd="0" destOrd="0" parTransId="{1564EE01-4437-40EE-AC08-6535969B0716}" sibTransId="{ABCF0D01-6E4C-4169-B16F-29887B016E61}"/>
    <dgm:cxn modelId="{D0B071B3-35AA-4AE3-8E94-84D7CED28EEF}" type="presOf" srcId="{B8501311-6FDF-45F3-841B-A83389FBB06B}" destId="{7B45DAD8-E1E2-47E0-9654-CDF184254803}" srcOrd="1" destOrd="0" presId="urn:microsoft.com/office/officeart/2009/3/layout/BlockDescendingList"/>
    <dgm:cxn modelId="{5BB6AC9B-CA51-4263-A0B0-A9F06085A64D}" type="presOf" srcId="{D515D260-5ED6-45A0-A5EC-9EB2BEA037C8}" destId="{C8A35FB5-B59E-47BC-B5C8-68AC54D7F002}" srcOrd="0" destOrd="0" presId="urn:microsoft.com/office/officeart/2009/3/layout/BlockDescendingList"/>
    <dgm:cxn modelId="{4259D849-52C7-40F8-8B9A-28D8797B9B84}" type="presOf" srcId="{B750BF52-ED02-44A1-B7F2-FA3B4C81D394}" destId="{2264C9A8-EE09-4E70-B17E-B1DE47B48F68}" srcOrd="0" destOrd="0" presId="urn:microsoft.com/office/officeart/2009/3/layout/BlockDescendingList"/>
    <dgm:cxn modelId="{F5EAA9E9-E7FD-4203-9F21-D3692201A6BC}" srcId="{B960AD3D-F257-452C-B1A6-618691022DBC}" destId="{B750BF52-ED02-44A1-B7F2-FA3B4C81D394}" srcOrd="0" destOrd="0" parTransId="{7C639E41-850C-46FA-88E1-ACA9BE1A27C3}" sibTransId="{0F1DE721-0FEF-408E-9D74-62A79FC0ED96}"/>
    <dgm:cxn modelId="{29B7EE95-0FD7-4177-BBB2-24A3CFBAF21A}" srcId="{B8501311-6FDF-45F3-841B-A83389FBB06B}" destId="{79FF40B3-1AFE-49CB-8985-F76E5D345E3E}" srcOrd="0" destOrd="0" parTransId="{5C4296A4-414B-431F-A56F-D0DE45A6B7C3}" sibTransId="{2D4CBF22-07B6-4864-8B8C-CDB6938EE47E}"/>
    <dgm:cxn modelId="{FBA7917A-B158-470E-9C56-AABD94C33FA0}" type="presOf" srcId="{21E63F95-E24C-4DE7-86DB-CF428177AB7C}" destId="{DCE456F2-5E61-432E-B5FC-56F69D0F89F1}" srcOrd="0" destOrd="0" presId="urn:microsoft.com/office/officeart/2009/3/layout/BlockDescendingList"/>
    <dgm:cxn modelId="{F9733BBB-E66C-4C4D-97CA-AE9F9785C78B}" type="presOf" srcId="{A5197412-BF94-462D-8A3C-AEF0C84174EC}" destId="{8D2832D2-CF5E-4B13-8A26-9126759C470A}" srcOrd="0" destOrd="0" presId="urn:microsoft.com/office/officeart/2009/3/layout/BlockDescendingList"/>
    <dgm:cxn modelId="{F2215E38-C12E-4C8C-8FC1-ECFE58E1889C}" type="presOf" srcId="{B960AD3D-F257-452C-B1A6-618691022DBC}" destId="{3462E270-A35E-44CD-B9BE-BA06B7CEF1EE}" srcOrd="0" destOrd="0" presId="urn:microsoft.com/office/officeart/2009/3/layout/BlockDescendingList"/>
    <dgm:cxn modelId="{991F9F7F-14C6-434C-8A95-82AC36E2DA60}" type="presOf" srcId="{79FF40B3-1AFE-49CB-8985-F76E5D345E3E}" destId="{25D6309B-2F8D-4EE9-B32E-0A7DA968B971}" srcOrd="0" destOrd="0" presId="urn:microsoft.com/office/officeart/2009/3/layout/BlockDescendingList"/>
    <dgm:cxn modelId="{36F1208D-197A-4321-9083-34384CF30FD8}" type="presParOf" srcId="{3462E270-A35E-44CD-B9BE-BA06B7CEF1EE}" destId="{2264C9A8-EE09-4E70-B17E-B1DE47B48F68}" srcOrd="0" destOrd="0" presId="urn:microsoft.com/office/officeart/2009/3/layout/BlockDescendingList"/>
    <dgm:cxn modelId="{BD93C228-C7AF-4747-AE93-B6A3683876F8}" type="presParOf" srcId="{3462E270-A35E-44CD-B9BE-BA06B7CEF1EE}" destId="{DCE456F2-5E61-432E-B5FC-56F69D0F89F1}" srcOrd="1" destOrd="0" presId="urn:microsoft.com/office/officeart/2009/3/layout/BlockDescendingList"/>
    <dgm:cxn modelId="{F92944EB-168B-4820-855C-B7332CD579D1}" type="presParOf" srcId="{3462E270-A35E-44CD-B9BE-BA06B7CEF1EE}" destId="{4709DF0F-B2DA-49D5-BBF0-8A31D1498527}" srcOrd="2" destOrd="0" presId="urn:microsoft.com/office/officeart/2009/3/layout/BlockDescendingList"/>
    <dgm:cxn modelId="{867139C7-FD7A-4D69-8B9A-409EDE7B0D59}" type="presParOf" srcId="{4709DF0F-B2DA-49D5-BBF0-8A31D1498527}" destId="{32DB5B97-C3CF-409B-9E05-20592D6D843E}" srcOrd="0" destOrd="0" presId="urn:microsoft.com/office/officeart/2009/3/layout/BlockDescendingList"/>
    <dgm:cxn modelId="{6254BE4F-B061-4AC1-9BA4-E07573DE7A22}" type="presParOf" srcId="{3462E270-A35E-44CD-B9BE-BA06B7CEF1EE}" destId="{C8A35FB5-B59E-47BC-B5C8-68AC54D7F002}" srcOrd="3" destOrd="0" presId="urn:microsoft.com/office/officeart/2009/3/layout/BlockDescendingList"/>
    <dgm:cxn modelId="{56E3A613-5A95-41F8-A7A6-D7BC502F2989}" type="presParOf" srcId="{3462E270-A35E-44CD-B9BE-BA06B7CEF1EE}" destId="{8D2832D2-CF5E-4B13-8A26-9126759C470A}" srcOrd="4" destOrd="0" presId="urn:microsoft.com/office/officeart/2009/3/layout/BlockDescendingList"/>
    <dgm:cxn modelId="{25451322-8B3C-44CF-A99A-FF69BCA84DF8}" type="presParOf" srcId="{3462E270-A35E-44CD-B9BE-BA06B7CEF1EE}" destId="{45170536-2B4E-4E7E-9DCB-27B82450EDB8}" srcOrd="5" destOrd="0" presId="urn:microsoft.com/office/officeart/2009/3/layout/BlockDescendingList"/>
    <dgm:cxn modelId="{CBE79AA4-562D-49FF-80E4-78D2B5902A9F}" type="presParOf" srcId="{45170536-2B4E-4E7E-9DCB-27B82450EDB8}" destId="{194C5790-15D9-4DB3-B1CB-C6D648329BE5}" srcOrd="0" destOrd="0" presId="urn:microsoft.com/office/officeart/2009/3/layout/BlockDescendingList"/>
    <dgm:cxn modelId="{53E2CCE7-B18F-48BC-BE35-2CCE28627F53}" type="presParOf" srcId="{3462E270-A35E-44CD-B9BE-BA06B7CEF1EE}" destId="{1DF67B12-8A59-4149-B093-516CB9A94A78}" srcOrd="6" destOrd="0" presId="urn:microsoft.com/office/officeart/2009/3/layout/BlockDescendingList"/>
    <dgm:cxn modelId="{571C2675-126B-40F7-B397-33C662A19B7A}" type="presParOf" srcId="{3462E270-A35E-44CD-B9BE-BA06B7CEF1EE}" destId="{25D6309B-2F8D-4EE9-B32E-0A7DA968B971}" srcOrd="7" destOrd="0" presId="urn:microsoft.com/office/officeart/2009/3/layout/BlockDescendingList"/>
    <dgm:cxn modelId="{946A8079-D9F6-4686-A2C5-F8A5E6376A83}" type="presParOf" srcId="{3462E270-A35E-44CD-B9BE-BA06B7CEF1EE}" destId="{2B719856-F5A4-4618-85DA-D6866055A992}" srcOrd="8" destOrd="0" presId="urn:microsoft.com/office/officeart/2009/3/layout/BlockDescendingList"/>
    <dgm:cxn modelId="{BCCC1010-F062-453C-9177-C64B483194CE}" type="presParOf" srcId="{2B719856-F5A4-4618-85DA-D6866055A992}" destId="{7B45DAD8-E1E2-47E0-9654-CDF184254803}" srcOrd="0" destOrd="0" presId="urn:microsoft.com/office/officeart/2009/3/layout/BlockDescending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68BD50-61C9-4A4A-AC6F-BC6ED78C35BD}">
      <dsp:nvSpPr>
        <dsp:cNvPr id="0" name=""/>
        <dsp:cNvSpPr/>
      </dsp:nvSpPr>
      <dsp:spPr>
        <a:xfrm>
          <a:off x="0" y="693878"/>
          <a:ext cx="12192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C11131-3B14-47B6-B51E-4BC6B41F0816}">
      <dsp:nvSpPr>
        <dsp:cNvPr id="0" name=""/>
        <dsp:cNvSpPr/>
      </dsp:nvSpPr>
      <dsp:spPr>
        <a:xfrm>
          <a:off x="322996" y="481592"/>
          <a:ext cx="8725485" cy="1032613"/>
        </a:xfrm>
        <a:prstGeom prst="roundRect">
          <a:avLst/>
        </a:prstGeom>
        <a:gradFill rotWithShape="1">
          <a:gsLst>
            <a:gs pos="0">
              <a:schemeClr val="accent3"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3">
                <a:tint val="84000"/>
                <a:satMod val="160000"/>
              </a:schemeClr>
            </a:gs>
          </a:gsLst>
          <a:lin ang="5400000" scaled="0"/>
        </a:gradFill>
        <a:ln w="9525" cap="rnd" cmpd="sng" algn="ctr">
          <a:solidFill>
            <a:schemeClr val="accent3">
              <a:tint val="76000"/>
              <a:alpha val="60000"/>
              <a:hueMod val="94000"/>
            </a:schemeClr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322580" tIns="0" rIns="32258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строительная продукция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- строительные материалы, изделия и конструкции, промежуточный и (или) конечный результат архитектурной, градостроительной и (или) строительной деятельности;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3404" y="532000"/>
        <a:ext cx="8624669" cy="931797"/>
      </dsp:txXfrm>
    </dsp:sp>
    <dsp:sp modelId="{AF18B55E-BA5C-4FCE-8447-A852EFA2CB69}">
      <dsp:nvSpPr>
        <dsp:cNvPr id="0" name=""/>
        <dsp:cNvSpPr/>
      </dsp:nvSpPr>
      <dsp:spPr>
        <a:xfrm>
          <a:off x="0" y="2177953"/>
          <a:ext cx="12192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08E8C0-94F4-402F-B0C3-9FA3618B92AB}">
      <dsp:nvSpPr>
        <dsp:cNvPr id="0" name=""/>
        <dsp:cNvSpPr/>
      </dsp:nvSpPr>
      <dsp:spPr>
        <a:xfrm>
          <a:off x="322996" y="1766808"/>
          <a:ext cx="8816291" cy="1027153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22580" tIns="0" rIns="32258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строительная конструкция - 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постоянный элемент строительного объекта, изготовленный из строительных материалов и/или изделий; 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3137" y="1816949"/>
        <a:ext cx="8716009" cy="926871"/>
      </dsp:txXfrm>
    </dsp:sp>
    <dsp:sp modelId="{A10662FE-27F7-4353-BC6F-C8E678205027}">
      <dsp:nvSpPr>
        <dsp:cNvPr id="0" name=""/>
        <dsp:cNvSpPr/>
      </dsp:nvSpPr>
      <dsp:spPr>
        <a:xfrm>
          <a:off x="0" y="3680513"/>
          <a:ext cx="12192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1FC73D-9579-40A3-90A6-E108E34CEEAC}">
      <dsp:nvSpPr>
        <dsp:cNvPr id="0" name=""/>
        <dsp:cNvSpPr/>
      </dsp:nvSpPr>
      <dsp:spPr>
        <a:xfrm>
          <a:off x="227460" y="3078397"/>
          <a:ext cx="8834640" cy="1074880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22580" tIns="0" rIns="32258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строительное изделие</a:t>
          </a:r>
          <a:r>
            <a:rPr lang="ru-RU" sz="20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строительная продукция, произведенная промышленным способом и предназначенная для применения в качестве элемента строительной конструкции или другого строительного изделия;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9931" y="3130868"/>
        <a:ext cx="8729698" cy="969938"/>
      </dsp:txXfrm>
    </dsp:sp>
    <dsp:sp modelId="{9C16F9A3-E29E-4CFE-BC4D-FF298E6173E2}">
      <dsp:nvSpPr>
        <dsp:cNvPr id="0" name=""/>
        <dsp:cNvSpPr/>
      </dsp:nvSpPr>
      <dsp:spPr>
        <a:xfrm>
          <a:off x="0" y="5160525"/>
          <a:ext cx="12192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BAEC70-B6F8-4F54-A39E-A4C8BBC4DBBC}">
      <dsp:nvSpPr>
        <dsp:cNvPr id="0" name=""/>
        <dsp:cNvSpPr/>
      </dsp:nvSpPr>
      <dsp:spPr>
        <a:xfrm>
          <a:off x="245010" y="4580407"/>
          <a:ext cx="8881408" cy="1052331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22580" tIns="0" rIns="32258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строительный материал</a:t>
          </a:r>
          <a:r>
            <a:rPr lang="ru-RU" sz="200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строительная продукция природного происхождения или произведенная промышленным способом, предназначенная для изготовления строительных изделий и/или конструкций;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6381" y="4631778"/>
        <a:ext cx="8778666" cy="9495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8F8441-9AA2-4CEB-8141-80001E210640}">
      <dsp:nvSpPr>
        <dsp:cNvPr id="0" name=""/>
        <dsp:cNvSpPr/>
      </dsp:nvSpPr>
      <dsp:spPr>
        <a:xfrm>
          <a:off x="1765548" y="202"/>
          <a:ext cx="8036718" cy="730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b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изготовитель</a:t>
          </a:r>
          <a:endParaRPr lang="ru-RU" sz="3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65548" y="202"/>
        <a:ext cx="8036718" cy="730610"/>
      </dsp:txXfrm>
    </dsp:sp>
    <dsp:sp modelId="{B0E67BA4-D99C-4ECC-AFDF-50551CC4FF83}">
      <dsp:nvSpPr>
        <dsp:cNvPr id="0" name=""/>
        <dsp:cNvSpPr/>
      </dsp:nvSpPr>
      <dsp:spPr>
        <a:xfrm>
          <a:off x="1765548" y="730813"/>
          <a:ext cx="1880592" cy="148828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84E0393-7C26-4447-A345-9D735EB4BEDE}">
      <dsp:nvSpPr>
        <dsp:cNvPr id="0" name=""/>
        <dsp:cNvSpPr/>
      </dsp:nvSpPr>
      <dsp:spPr>
        <a:xfrm>
          <a:off x="2895153" y="730813"/>
          <a:ext cx="1880592" cy="148828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49CDC24-6223-41DB-972D-EE17C116B6CE}">
      <dsp:nvSpPr>
        <dsp:cNvPr id="0" name=""/>
        <dsp:cNvSpPr/>
      </dsp:nvSpPr>
      <dsp:spPr>
        <a:xfrm>
          <a:off x="4025651" y="730813"/>
          <a:ext cx="1880592" cy="148828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E3DBF49-A37E-4A57-A1F9-626F54DEC8F5}">
      <dsp:nvSpPr>
        <dsp:cNvPr id="0" name=""/>
        <dsp:cNvSpPr/>
      </dsp:nvSpPr>
      <dsp:spPr>
        <a:xfrm>
          <a:off x="5155257" y="730813"/>
          <a:ext cx="1880592" cy="148828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AE7E052-CC6D-4F3E-BE4E-0BF307BC8ECA}">
      <dsp:nvSpPr>
        <dsp:cNvPr id="0" name=""/>
        <dsp:cNvSpPr/>
      </dsp:nvSpPr>
      <dsp:spPr>
        <a:xfrm>
          <a:off x="6285755" y="730813"/>
          <a:ext cx="1880592" cy="148828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C591556-8E8D-4A4A-BB4B-BF73102367BB}">
      <dsp:nvSpPr>
        <dsp:cNvPr id="0" name=""/>
        <dsp:cNvSpPr/>
      </dsp:nvSpPr>
      <dsp:spPr>
        <a:xfrm>
          <a:off x="7415361" y="730813"/>
          <a:ext cx="1880592" cy="148828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B024C2D-DC69-45A4-BD6F-D05DD0D5048B}">
      <dsp:nvSpPr>
        <dsp:cNvPr id="0" name=""/>
        <dsp:cNvSpPr/>
      </dsp:nvSpPr>
      <dsp:spPr>
        <a:xfrm>
          <a:off x="8545859" y="730813"/>
          <a:ext cx="1880592" cy="148828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2829278-2C60-41A9-9DF4-406AC758BFBE}">
      <dsp:nvSpPr>
        <dsp:cNvPr id="0" name=""/>
        <dsp:cNvSpPr/>
      </dsp:nvSpPr>
      <dsp:spPr>
        <a:xfrm>
          <a:off x="1765548" y="879641"/>
          <a:ext cx="8141196" cy="1190625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юридическое или физическое лицо производящее строительную продукцию для последующего отчуждения или собственного потребления;</a:t>
          </a:r>
          <a:endParaRPr lang="ru-RU" sz="16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65548" y="879641"/>
        <a:ext cx="8141196" cy="1190625"/>
      </dsp:txXfrm>
    </dsp:sp>
    <dsp:sp modelId="{5A3BCD5C-046F-4222-8634-67E36FEB9433}">
      <dsp:nvSpPr>
        <dsp:cNvPr id="0" name=""/>
        <dsp:cNvSpPr/>
      </dsp:nvSpPr>
      <dsp:spPr>
        <a:xfrm>
          <a:off x="1765548" y="2319553"/>
          <a:ext cx="8036718" cy="730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b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здание</a:t>
          </a:r>
          <a:endParaRPr lang="ru-RU" sz="3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65548" y="2319553"/>
        <a:ext cx="8036718" cy="730610"/>
      </dsp:txXfrm>
    </dsp:sp>
    <dsp:sp modelId="{F54D2B34-D245-47FE-8558-36F61D06848C}">
      <dsp:nvSpPr>
        <dsp:cNvPr id="0" name=""/>
        <dsp:cNvSpPr/>
      </dsp:nvSpPr>
      <dsp:spPr>
        <a:xfrm>
          <a:off x="1765548" y="3050164"/>
          <a:ext cx="1880592" cy="148828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FB78CEC-5B08-4FDC-B63E-B7D8122B6744}">
      <dsp:nvSpPr>
        <dsp:cNvPr id="0" name=""/>
        <dsp:cNvSpPr/>
      </dsp:nvSpPr>
      <dsp:spPr>
        <a:xfrm>
          <a:off x="2895153" y="3050164"/>
          <a:ext cx="1880592" cy="148828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20112DE-791E-4E09-BC56-179CE7A90470}">
      <dsp:nvSpPr>
        <dsp:cNvPr id="0" name=""/>
        <dsp:cNvSpPr/>
      </dsp:nvSpPr>
      <dsp:spPr>
        <a:xfrm>
          <a:off x="4025651" y="3050164"/>
          <a:ext cx="1880592" cy="148828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D1C0536-7B25-42BE-BF6C-1199B2D08E1F}">
      <dsp:nvSpPr>
        <dsp:cNvPr id="0" name=""/>
        <dsp:cNvSpPr/>
      </dsp:nvSpPr>
      <dsp:spPr>
        <a:xfrm>
          <a:off x="5155257" y="3050164"/>
          <a:ext cx="1880592" cy="148828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15F00C4-84C5-4683-A3DA-160D40EC045E}">
      <dsp:nvSpPr>
        <dsp:cNvPr id="0" name=""/>
        <dsp:cNvSpPr/>
      </dsp:nvSpPr>
      <dsp:spPr>
        <a:xfrm>
          <a:off x="6285755" y="3050164"/>
          <a:ext cx="1880592" cy="148828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B34175E-30E0-4D3C-A4B7-9E470D8A071B}">
      <dsp:nvSpPr>
        <dsp:cNvPr id="0" name=""/>
        <dsp:cNvSpPr/>
      </dsp:nvSpPr>
      <dsp:spPr>
        <a:xfrm>
          <a:off x="7415361" y="3050164"/>
          <a:ext cx="1880592" cy="148828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D765117-B1FA-403B-9296-A849E77EBD38}">
      <dsp:nvSpPr>
        <dsp:cNvPr id="0" name=""/>
        <dsp:cNvSpPr/>
      </dsp:nvSpPr>
      <dsp:spPr>
        <a:xfrm>
          <a:off x="8545859" y="3050164"/>
          <a:ext cx="1880592" cy="148828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765EC1C-EE00-4B47-B0D0-DF46F951E01A}">
      <dsp:nvSpPr>
        <dsp:cNvPr id="0" name=""/>
        <dsp:cNvSpPr/>
      </dsp:nvSpPr>
      <dsp:spPr>
        <a:xfrm>
          <a:off x="1765548" y="3198992"/>
          <a:ext cx="8141196" cy="1190625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искусственное строение, состоящее из несущих и ограждающих конструкций, образующих обязательный наземный замкнутый объем, в зависимости от функционального назначения используемое для проживания или пребывания людей, выполнения производственных процессов, а также размещения и хранения материальных ценностей. Здание может иметь подземную часть;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65548" y="3198992"/>
        <a:ext cx="8141196" cy="1190625"/>
      </dsp:txXfrm>
    </dsp:sp>
    <dsp:sp modelId="{5DC4E8C8-1392-48F1-B978-633E68EB3AA5}">
      <dsp:nvSpPr>
        <dsp:cNvPr id="0" name=""/>
        <dsp:cNvSpPr/>
      </dsp:nvSpPr>
      <dsp:spPr>
        <a:xfrm>
          <a:off x="1765548" y="4638905"/>
          <a:ext cx="8036718" cy="730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b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сооружение</a:t>
          </a:r>
          <a:endParaRPr lang="ru-RU" sz="35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65548" y="4638905"/>
        <a:ext cx="8036718" cy="730610"/>
      </dsp:txXfrm>
    </dsp:sp>
    <dsp:sp modelId="{051CAE0D-162D-4AB2-A6BA-103A19AC08E4}">
      <dsp:nvSpPr>
        <dsp:cNvPr id="0" name=""/>
        <dsp:cNvSpPr/>
      </dsp:nvSpPr>
      <dsp:spPr>
        <a:xfrm>
          <a:off x="1765548" y="5369515"/>
          <a:ext cx="1880592" cy="148828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C7B186B-1F2E-4801-9F2C-16C94B302C5C}">
      <dsp:nvSpPr>
        <dsp:cNvPr id="0" name=""/>
        <dsp:cNvSpPr/>
      </dsp:nvSpPr>
      <dsp:spPr>
        <a:xfrm>
          <a:off x="2895153" y="5369515"/>
          <a:ext cx="1880592" cy="148828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C6BDC75-7B40-4BDC-88F6-652EAC1DCAE9}">
      <dsp:nvSpPr>
        <dsp:cNvPr id="0" name=""/>
        <dsp:cNvSpPr/>
      </dsp:nvSpPr>
      <dsp:spPr>
        <a:xfrm>
          <a:off x="4025651" y="5369515"/>
          <a:ext cx="1880592" cy="148828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9FE7980-FFB3-43A4-B0BE-8CCE2BBE0142}">
      <dsp:nvSpPr>
        <dsp:cNvPr id="0" name=""/>
        <dsp:cNvSpPr/>
      </dsp:nvSpPr>
      <dsp:spPr>
        <a:xfrm>
          <a:off x="5155257" y="5369515"/>
          <a:ext cx="1880592" cy="148828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AA07148-8193-4726-AAF3-8E820B53161F}">
      <dsp:nvSpPr>
        <dsp:cNvPr id="0" name=""/>
        <dsp:cNvSpPr/>
      </dsp:nvSpPr>
      <dsp:spPr>
        <a:xfrm>
          <a:off x="6285755" y="5369515"/>
          <a:ext cx="1880592" cy="148828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5DF52D1-08F2-400A-8835-FC5FEB5339EF}">
      <dsp:nvSpPr>
        <dsp:cNvPr id="0" name=""/>
        <dsp:cNvSpPr/>
      </dsp:nvSpPr>
      <dsp:spPr>
        <a:xfrm>
          <a:off x="7415361" y="5369515"/>
          <a:ext cx="1880592" cy="148828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5C4A646-AF87-4194-A260-054CA4C76507}">
      <dsp:nvSpPr>
        <dsp:cNvPr id="0" name=""/>
        <dsp:cNvSpPr/>
      </dsp:nvSpPr>
      <dsp:spPr>
        <a:xfrm>
          <a:off x="8545859" y="5369515"/>
          <a:ext cx="1880592" cy="148828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0370D0A-96C7-4077-98E5-F3AF264619E6}">
      <dsp:nvSpPr>
        <dsp:cNvPr id="0" name=""/>
        <dsp:cNvSpPr/>
      </dsp:nvSpPr>
      <dsp:spPr>
        <a:xfrm>
          <a:off x="1765548" y="5518343"/>
          <a:ext cx="8141196" cy="1190625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искусственно созданный объемный, плоскостной или линейный объект (наземный, надводный и (или) подземный, подводный), имеющий естественные или искусственные пространственные границы и предназначенный для выполнения производственных процессов, размещения и хранения материальных ценностей или временного пребывания (перемещения) людей, грузов.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65548" y="5518343"/>
        <a:ext cx="8141196" cy="11906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BF54DB-B564-472A-94BF-34B386DD4081}">
      <dsp:nvSpPr>
        <dsp:cNvPr id="0" name=""/>
        <dsp:cNvSpPr/>
      </dsp:nvSpPr>
      <dsp:spPr>
        <a:xfrm>
          <a:off x="0" y="40905"/>
          <a:ext cx="11313995" cy="147726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реализуемые на рынке строительная продукция;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72114" y="113019"/>
        <a:ext cx="11169767" cy="1333041"/>
      </dsp:txXfrm>
    </dsp:sp>
    <dsp:sp modelId="{8A8900B4-E5F2-4014-84CA-5123B3740E7D}">
      <dsp:nvSpPr>
        <dsp:cNvPr id="0" name=""/>
        <dsp:cNvSpPr/>
      </dsp:nvSpPr>
      <dsp:spPr>
        <a:xfrm>
          <a:off x="0" y="1511786"/>
          <a:ext cx="11313995" cy="182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9219" tIns="13970" rIns="78232" bIns="1397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900" kern="1200" dirty="0"/>
        </a:p>
      </dsp:txBody>
      <dsp:txXfrm>
        <a:off x="0" y="1511786"/>
        <a:ext cx="11313995" cy="182160"/>
      </dsp:txXfrm>
    </dsp:sp>
    <dsp:sp modelId="{C002027A-3828-4969-A0E4-83BBF154E7EE}">
      <dsp:nvSpPr>
        <dsp:cNvPr id="0" name=""/>
        <dsp:cNvSpPr/>
      </dsp:nvSpPr>
      <dsp:spPr>
        <a:xfrm>
          <a:off x="81913" y="1693946"/>
          <a:ext cx="11150168" cy="3480241"/>
        </a:xfrm>
        <a:prstGeom prst="roundRect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строительные объекты, а также вводимые в эксплуатацию строительные объекты, в том числе процессы их создания (производства, проектирования, строительства, эксплуатации) и постутилизации.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1804" y="1863837"/>
        <a:ext cx="10810386" cy="3140459"/>
      </dsp:txXfrm>
    </dsp:sp>
    <dsp:sp modelId="{E47B83EA-6C82-4776-89F2-D7AED9C94917}">
      <dsp:nvSpPr>
        <dsp:cNvPr id="0" name=""/>
        <dsp:cNvSpPr/>
      </dsp:nvSpPr>
      <dsp:spPr>
        <a:xfrm>
          <a:off x="0" y="5174188"/>
          <a:ext cx="11313995" cy="182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9219" tIns="13970" rIns="78232" bIns="1397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900" kern="1200" dirty="0"/>
        </a:p>
      </dsp:txBody>
      <dsp:txXfrm>
        <a:off x="0" y="5174188"/>
        <a:ext cx="11313995" cy="1821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413D95-648E-4EAA-A864-E501FD311D2C}">
      <dsp:nvSpPr>
        <dsp:cNvPr id="0" name=""/>
        <dsp:cNvSpPr/>
      </dsp:nvSpPr>
      <dsp:spPr>
        <a:xfrm rot="5400000">
          <a:off x="1404657" y="1111953"/>
          <a:ext cx="1918721" cy="3192709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48757A-0054-49B2-929A-9DE57874CCE4}">
      <dsp:nvSpPr>
        <dsp:cNvPr id="0" name=""/>
        <dsp:cNvSpPr/>
      </dsp:nvSpPr>
      <dsp:spPr>
        <a:xfrm>
          <a:off x="1084374" y="2065886"/>
          <a:ext cx="2882396" cy="2526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III категория - пониженный уровень ответственности.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84374" y="2065886"/>
        <a:ext cx="2882396" cy="2526589"/>
      </dsp:txXfrm>
    </dsp:sp>
    <dsp:sp modelId="{584EFD07-3C8B-43F0-95A0-43D9257BB447}">
      <dsp:nvSpPr>
        <dsp:cNvPr id="0" name=""/>
        <dsp:cNvSpPr/>
      </dsp:nvSpPr>
      <dsp:spPr>
        <a:xfrm>
          <a:off x="3422922" y="876902"/>
          <a:ext cx="543848" cy="543848"/>
        </a:xfrm>
        <a:prstGeom prst="triangle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0CD13D-B567-43E7-8618-64F4DBF24484}">
      <dsp:nvSpPr>
        <dsp:cNvPr id="0" name=""/>
        <dsp:cNvSpPr/>
      </dsp:nvSpPr>
      <dsp:spPr>
        <a:xfrm rot="5400000">
          <a:off x="4933273" y="238794"/>
          <a:ext cx="1918721" cy="3192709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5D5C0B-2853-499A-AB54-6AAAA5C1D845}">
      <dsp:nvSpPr>
        <dsp:cNvPr id="0" name=""/>
        <dsp:cNvSpPr/>
      </dsp:nvSpPr>
      <dsp:spPr>
        <a:xfrm>
          <a:off x="4612990" y="1192726"/>
          <a:ext cx="2882396" cy="2526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 категория - нормальный уровень ответственности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12990" y="1192726"/>
        <a:ext cx="2882396" cy="2526589"/>
      </dsp:txXfrm>
    </dsp:sp>
    <dsp:sp modelId="{1983EA24-6333-4689-B32D-9B51E0C5DEBD}">
      <dsp:nvSpPr>
        <dsp:cNvPr id="0" name=""/>
        <dsp:cNvSpPr/>
      </dsp:nvSpPr>
      <dsp:spPr>
        <a:xfrm>
          <a:off x="6951538" y="3743"/>
          <a:ext cx="543848" cy="543848"/>
        </a:xfrm>
        <a:prstGeom prst="triangle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F2FD7B-CFD9-4807-BF31-8BBEA3FAF01E}">
      <dsp:nvSpPr>
        <dsp:cNvPr id="0" name=""/>
        <dsp:cNvSpPr/>
      </dsp:nvSpPr>
      <dsp:spPr>
        <a:xfrm rot="5400000">
          <a:off x="8461889" y="-634365"/>
          <a:ext cx="1918721" cy="3192709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C9F27C-B6F4-4E47-95B6-D17C58211FE0}">
      <dsp:nvSpPr>
        <dsp:cNvPr id="0" name=""/>
        <dsp:cNvSpPr/>
      </dsp:nvSpPr>
      <dsp:spPr>
        <a:xfrm>
          <a:off x="8141606" y="319567"/>
          <a:ext cx="2882396" cy="2526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 категория - повышенный уровень ответственности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141606" y="319567"/>
        <a:ext cx="2882396" cy="25265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45DAD8-E1E2-47E0-9654-CDF184254803}">
      <dsp:nvSpPr>
        <dsp:cNvPr id="0" name=""/>
        <dsp:cNvSpPr/>
      </dsp:nvSpPr>
      <dsp:spPr>
        <a:xfrm>
          <a:off x="5241708" y="2007628"/>
          <a:ext cx="2203054" cy="4191453"/>
        </a:xfrm>
        <a:prstGeom prst="rect">
          <a:avLst/>
        </a:prstGeom>
        <a:gradFill rotWithShape="0">
          <a:gsLst>
            <a:gs pos="0">
              <a:schemeClr val="accent5">
                <a:hueOff val="-7353345"/>
                <a:satOff val="-10228"/>
                <a:lumOff val="-3922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5">
                <a:hueOff val="-7353345"/>
                <a:satOff val="-10228"/>
                <a:lumOff val="-3922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0970" tIns="0" rIns="211455" bIns="46990" numCol="1" spcCol="1270" anchor="ctr" anchorCtr="0">
          <a:noAutofit/>
        </a:bodyPr>
        <a:lstStyle/>
        <a:p>
          <a:pPr lvl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III категории </a:t>
          </a:r>
          <a:endParaRPr lang="ru-RU" sz="3700" kern="1200" dirty="0"/>
        </a:p>
      </dsp:txBody>
      <dsp:txXfrm rot="16200000">
        <a:off x="5217813" y="3607385"/>
        <a:ext cx="3772308" cy="572794"/>
      </dsp:txXfrm>
    </dsp:sp>
    <dsp:sp modelId="{194C5790-15D9-4DB3-B1CB-C6D648329BE5}">
      <dsp:nvSpPr>
        <dsp:cNvPr id="0" name=""/>
        <dsp:cNvSpPr/>
      </dsp:nvSpPr>
      <dsp:spPr>
        <a:xfrm>
          <a:off x="2841672" y="1328728"/>
          <a:ext cx="2203054" cy="4896270"/>
        </a:xfrm>
        <a:prstGeom prst="rect">
          <a:avLst/>
        </a:prstGeom>
        <a:gradFill rotWithShape="0">
          <a:gsLst>
            <a:gs pos="0">
              <a:schemeClr val="accent5">
                <a:hueOff val="-3676673"/>
                <a:satOff val="-5114"/>
                <a:lumOff val="-1961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5">
                <a:hueOff val="-3676673"/>
                <a:satOff val="-5114"/>
                <a:lumOff val="-1961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0970" tIns="0" rIns="211455" bIns="46990" numCol="1" spcCol="1270" anchor="ctr" anchorCtr="0">
          <a:noAutofit/>
        </a:bodyPr>
        <a:lstStyle/>
        <a:p>
          <a:pPr lvl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 категории </a:t>
          </a:r>
          <a:endParaRPr lang="ru-RU" sz="3700" kern="1200" dirty="0"/>
        </a:p>
      </dsp:txBody>
      <dsp:txXfrm rot="16200000">
        <a:off x="2500608" y="3245653"/>
        <a:ext cx="4406643" cy="572794"/>
      </dsp:txXfrm>
    </dsp:sp>
    <dsp:sp modelId="{32DB5B97-C3CF-409B-9E05-20592D6D843E}">
      <dsp:nvSpPr>
        <dsp:cNvPr id="0" name=""/>
        <dsp:cNvSpPr/>
      </dsp:nvSpPr>
      <dsp:spPr>
        <a:xfrm>
          <a:off x="434543" y="634324"/>
          <a:ext cx="2203054" cy="556252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0970" tIns="0" rIns="211455" bIns="46990" numCol="1" spcCol="1270" anchor="ctr" anchorCtr="0">
          <a:noAutofit/>
        </a:bodyPr>
        <a:lstStyle/>
        <a:p>
          <a:pPr lvl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 категории </a:t>
          </a:r>
          <a:endParaRPr lang="ru-RU" sz="3700" kern="1200" dirty="0"/>
        </a:p>
      </dsp:txBody>
      <dsp:txXfrm rot="16200000">
        <a:off x="-206332" y="2851062"/>
        <a:ext cx="5006269" cy="572794"/>
      </dsp:txXfrm>
    </dsp:sp>
    <dsp:sp modelId="{DCE456F2-5E61-432E-B5FC-56F69D0F89F1}">
      <dsp:nvSpPr>
        <dsp:cNvPr id="0" name=""/>
        <dsp:cNvSpPr/>
      </dsp:nvSpPr>
      <dsp:spPr>
        <a:xfrm>
          <a:off x="434543" y="634324"/>
          <a:ext cx="1564168" cy="5589350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основании доказательств соответствия, результатов испытаний, полученных с участием аккредитованной испытательной лаборатории (центра) и оценки системы менеджмента качества;</a:t>
          </a:r>
          <a:endParaRPr lang="ru-RU" sz="1800" kern="1200" dirty="0"/>
        </a:p>
      </dsp:txBody>
      <dsp:txXfrm>
        <a:off x="434543" y="634324"/>
        <a:ext cx="1564168" cy="5589350"/>
      </dsp:txXfrm>
    </dsp:sp>
    <dsp:sp modelId="{8D2832D2-CF5E-4B13-8A26-9126759C470A}">
      <dsp:nvSpPr>
        <dsp:cNvPr id="0" name=""/>
        <dsp:cNvSpPr/>
      </dsp:nvSpPr>
      <dsp:spPr>
        <a:xfrm>
          <a:off x="2841672" y="1300575"/>
          <a:ext cx="1564168" cy="4923099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основании доказательств соответствия и результатов испытаний, полученных с участием аккредитованной испытательной лаборатории (центра);</a:t>
          </a:r>
          <a:endParaRPr lang="ru-RU" sz="1800" kern="1200" dirty="0"/>
        </a:p>
      </dsp:txBody>
      <dsp:txXfrm>
        <a:off x="2841672" y="1300575"/>
        <a:ext cx="1564168" cy="4923099"/>
      </dsp:txXfrm>
    </dsp:sp>
    <dsp:sp modelId="{25D6309B-2F8D-4EE9-B32E-0A7DA968B971}">
      <dsp:nvSpPr>
        <dsp:cNvPr id="0" name=""/>
        <dsp:cNvSpPr/>
      </dsp:nvSpPr>
      <dsp:spPr>
        <a:xfrm>
          <a:off x="5241708" y="2007628"/>
          <a:ext cx="1564168" cy="4216046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основании доказательств изготовителей (исполнителей), представляемых в соответствии с законодательством о техническом регулировании и в сфере архитектурной, градостроительной и строительной деятельности (далее - доказательства соответствия</a:t>
          </a:r>
          <a:endParaRPr lang="ru-RU" sz="1600" kern="1200" dirty="0"/>
        </a:p>
      </dsp:txBody>
      <dsp:txXfrm>
        <a:off x="5241708" y="2007628"/>
        <a:ext cx="1564168" cy="42160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BlockDescendingList">
  <dgm:title val=""/>
  <dgm:desc val=""/>
  <dgm:catLst>
    <dgm:cat type="list" pri="18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13" srcId="10" destId="11" srcOrd="0" destOrd="0"/>
        <dgm:cxn modelId="14" srcId="10" destId="12" srcOrd="0" destOrd="0"/>
        <dgm:cxn modelId="50" srcId="0" destId="20" srcOrd="1" destOrd="0"/>
        <dgm:cxn modelId="23" srcId="20" destId="21" srcOrd="0" destOrd="0"/>
        <dgm:cxn modelId="24" srcId="20" destId="22" srcOrd="0" destOrd="0"/>
        <dgm:cxn modelId="60" srcId="0" destId="30" srcOrd="2" destOrd="0"/>
        <dgm:cxn modelId="33" srcId="30" destId="31" srcOrd="0" destOrd="0"/>
        <dgm:cxn modelId="34" srcId="30" destId="3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7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80" srcId="0" destId="7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0.5516"/>
        </dgm:alg>
        <dgm:choose name="Name3">
          <dgm:if name="Name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if>
          <dgm:else name="Name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else>
        </dgm:choose>
      </dgm:if>
      <dgm:if name="Name6" axis="ch" ptType="node" func="cnt" op="equ" val="2">
        <dgm:alg type="composite">
          <dgm:param type="ar" val="0.9804"/>
        </dgm:alg>
        <dgm:choose name="Name7">
          <dgm:if name="Name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2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1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1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2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if>
          <dgm:else name="Name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1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2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2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1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2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1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else>
        </dgm:choose>
      </dgm:if>
      <dgm:if name="Name10" axis="ch" ptType="node" func="cnt" op="equ" val="3">
        <dgm:alg type="composite">
          <dgm:param type="ar" val="1.4097"/>
        </dgm:alg>
        <dgm:choose name="Name11">
          <dgm:if name="Name12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3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1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if>
          <dgm:else name="Name13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3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1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3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1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3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1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else>
        </dgm:choose>
      </dgm:if>
      <dgm:if name="Name14" axis="ch" ptType="node" func="cnt" op="equ" val="4">
        <dgm:alg type="composite">
          <dgm:param type="ar" val="1.8305"/>
        </dgm:alg>
        <dgm:choose name="Name15">
          <dgm:if name="Name16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2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3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4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1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4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if>
          <dgm:else name="Name17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4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3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2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1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4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3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2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1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4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3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2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1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else>
        </dgm:choose>
      </dgm:if>
      <dgm:if name="Name18" axis="ch" ptType="node" func="cnt" op="equ" val="5">
        <dgm:alg type="composite">
          <dgm:param type="ar" val="2.0125"/>
        </dgm:alg>
        <dgm:choose name="Name19">
          <dgm:if name="Name20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2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4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5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1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4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17"/>
              <dgm:constr type="l" for="ch" forName="childText_5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56"/>
            </dgm:constrLst>
          </dgm:if>
          <dgm:else name="Name21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5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4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2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1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5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4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2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1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5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4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2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61"/>
              <dgm:constr type="l" for="ch" forName="childText_1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99"/>
            </dgm:constrLst>
          </dgm:else>
        </dgm:choose>
      </dgm:if>
      <dgm:if name="Name22" axis="ch" ptType="node" func="cnt" op="equ" val="6">
        <dgm:alg type="composite">
          <dgm:param type="ar" val="2.4006"/>
        </dgm:alg>
        <dgm:shape xmlns:r="http://schemas.openxmlformats.org/officeDocument/2006/relationships" r:blip="">
          <dgm:adjLst/>
        </dgm:shape>
        <dgm:choose name="Name23">
          <dgm:if name="Name2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2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3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4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5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6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1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if>
          <dgm:else name="Name2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6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5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4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3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2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1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6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5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4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3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2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1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6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5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4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3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2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1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else>
        </dgm:choose>
      </dgm:if>
      <dgm:else name="Name26">
        <dgm:alg type="composite">
          <dgm:param type="ar" val="2.7874"/>
        </dgm:alg>
        <dgm:shape xmlns:r="http://schemas.openxmlformats.org/officeDocument/2006/relationships" r:blip="">
          <dgm:adjLst/>
        </dgm:shape>
        <dgm:choose name="Name27">
          <dgm:if name="Name2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2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3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5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6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7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1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7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7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if>
          <dgm:else name="Name2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7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6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5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3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2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1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7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6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5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3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2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1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7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6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5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3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2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1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else>
        </dgm:choose>
      </dgm:else>
    </dgm:choose>
    <dgm:forEach name="wrapper" axis="self" ptType="parTrans">
      <dgm:forEach name="accentRepeat" axis="self">
        <dgm:layoutNode name="imageRepeatNode" styleLbl="node1">
          <dgm:alg type="sp"/>
          <dgm:shape xmlns:r="http://schemas.openxmlformats.org/officeDocument/2006/relationships" type="rect" r:blip="" zOrderOff="-10">
            <dgm:adjLst/>
          </dgm:shape>
          <dgm:presOf axis="self"/>
        </dgm:layoutNode>
      </dgm:forEach>
    </dgm:forEach>
    <dgm:forEach name="Name30" axis="ch" ptType="node" cnt="1">
      <dgm:layoutNode name="parentText_1" styleLbl="node1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1" styleLbl="node1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1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2" cnt="1">
      <dgm:layoutNode name="parentText_2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2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2">
        <dgm:alg type="sp"/>
        <dgm:shape xmlns:r="http://schemas.openxmlformats.org/officeDocument/2006/relationships" r:blip="">
          <dgm:adjLst/>
        </dgm:shape>
        <dgm:presOf/>
        <dgm:constrLst/>
        <dgm:forEach name="Name33" ref="accentRepeat"/>
      </dgm:layoutNode>
    </dgm:forEach>
    <dgm:forEach name="Name34" axis="ch" ptType="node" st="3" cnt="1">
      <dgm:layoutNode name="parentText_3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3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3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</dgm:forEach>
    <dgm:forEach name="Name36" axis="ch" ptType="node" st="4" cnt="1">
      <dgm:layoutNode name="parentText_4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4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parentText_5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5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5">
        <dgm:alg type="sp"/>
        <dgm:shape xmlns:r="http://schemas.openxmlformats.org/officeDocument/2006/relationships" r:blip="">
          <dgm:adjLst/>
        </dgm:shape>
        <dgm:presOf/>
        <dgm:constrLst/>
        <dgm:forEach name="Name39" ref="accentRepeat"/>
      </dgm:layoutNode>
    </dgm:forEach>
    <dgm:forEach name="Name40" axis="ch" ptType="node" st="6" cnt="1">
      <dgm:layoutNode name="parentText_6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6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6">
        <dgm:alg type="sp"/>
        <dgm:shape xmlns:r="http://schemas.openxmlformats.org/officeDocument/2006/relationships" r:blip="">
          <dgm:adjLst/>
        </dgm:shape>
        <dgm:presOf/>
        <dgm:constrLst/>
        <dgm:forEach name="Name41" ref="accentRepeat"/>
      </dgm:layoutNode>
    </dgm:forEach>
    <dgm:forEach name="Name42" axis="ch" ptType="node" st="7" cnt="1">
      <dgm:layoutNode name="parentText_7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7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7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E9E7-ECA8-4F31-89A8-5BF5B2C21098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DC63-20B9-412F-968F-B6170E88ACA4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58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E9E7-ECA8-4F31-89A8-5BF5B2C21098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DC63-20B9-412F-968F-B6170E88A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068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E9E7-ECA8-4F31-89A8-5BF5B2C21098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DC63-20B9-412F-968F-B6170E88A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799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E9E7-ECA8-4F31-89A8-5BF5B2C21098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DC63-20B9-412F-968F-B6170E88A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46995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E9E7-ECA8-4F31-89A8-5BF5B2C21098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DC63-20B9-412F-968F-B6170E88A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32558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E9E7-ECA8-4F31-89A8-5BF5B2C21098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DC63-20B9-412F-968F-B6170E88A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716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E9E7-ECA8-4F31-89A8-5BF5B2C21098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DC63-20B9-412F-968F-B6170E88A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283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E9E7-ECA8-4F31-89A8-5BF5B2C21098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DC63-20B9-412F-968F-B6170E88A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79218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E9E7-ECA8-4F31-89A8-5BF5B2C21098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DC63-20B9-412F-968F-B6170E88A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082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E9E7-ECA8-4F31-89A8-5BF5B2C21098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DC63-20B9-412F-968F-B6170E88A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882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E9E7-ECA8-4F31-89A8-5BF5B2C21098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DC63-20B9-412F-968F-B6170E88A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175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E9E7-ECA8-4F31-89A8-5BF5B2C21098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DC63-20B9-412F-968F-B6170E88ACA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96400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E9E7-ECA8-4F31-89A8-5BF5B2C21098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DC63-20B9-412F-968F-B6170E88A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0368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E9E7-ECA8-4F31-89A8-5BF5B2C21098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DC63-20B9-412F-968F-B6170E88ACA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5793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E9E7-ECA8-4F31-89A8-5BF5B2C21098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DC63-20B9-412F-968F-B6170E88A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071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E9E7-ECA8-4F31-89A8-5BF5B2C21098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DC63-20B9-412F-968F-B6170E88A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4316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E9E7-ECA8-4F31-89A8-5BF5B2C21098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DC63-20B9-412F-968F-B6170E88A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94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99CE9E7-ECA8-4F31-89A8-5BF5B2C21098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F73DC63-20B9-412F-968F-B6170E88A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672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  <p:sldLayoutId id="2147484098" r:id="rId12"/>
    <p:sldLayoutId id="2147484099" r:id="rId13"/>
    <p:sldLayoutId id="2147484100" r:id="rId14"/>
    <p:sldLayoutId id="2147484101" r:id="rId15"/>
    <p:sldLayoutId id="2147484102" r:id="rId16"/>
    <p:sldLayoutId id="214748410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mst.kz/ru/tr/detail.php?ID=139057" TargetMode="External"/><Relationship Id="rId7" Type="http://schemas.openxmlformats.org/officeDocument/2006/relationships/hyperlink" Target="http://www.memst.kz/ru/tr/detail.php?ID=138664" TargetMode="External"/><Relationship Id="rId2" Type="http://schemas.openxmlformats.org/officeDocument/2006/relationships/hyperlink" Target="http://www.memst.kz/ru/tr/detail.php?ID=14452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emst.kz/ru/tr/detail.php?ID=139062" TargetMode="External"/><Relationship Id="rId5" Type="http://schemas.openxmlformats.org/officeDocument/2006/relationships/hyperlink" Target="http://www.memst.kz/ru/tr/detail.php?ID=139063" TargetMode="External"/><Relationship Id="rId4" Type="http://schemas.openxmlformats.org/officeDocument/2006/relationships/hyperlink" Target="http://www.memst.kz/ru/tr/detail.php?ID=139058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и науки Республики Казахстан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Восточно-Казахстанский технический университет имени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Д.Серикбаева</a:t>
            </a:r>
            <a:endPara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архитектуры, строительства и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дизайна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дисциплине «Подтверждение соответствия в строительной отрасли»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3 «ОСОБЕННОСТИ ПОДТВЕРЖДЕНИЯ СООТВЕТСТВИЯ СТРОИТЕЛЬНОЙ ПРОДУКЦИИ»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454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625" y="0"/>
            <a:ext cx="11891375" cy="685800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лекции: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Термины и определения, относящиеся к строительной продукции.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Требования СТ РК 3.69-2019. 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Технические регламенты на строительную продукцию.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639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3.1 Термины и определения, относящиеся к строительной продукции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573068284"/>
              </p:ext>
            </p:extLst>
          </p:nvPr>
        </p:nvGraphicFramePr>
        <p:xfrm>
          <a:off x="0" y="928048"/>
          <a:ext cx="12192000" cy="5929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50312" y="116976"/>
            <a:ext cx="115480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3.1 Термины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определения, относящиеся к строительной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(согласно ТР РК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«Требования к безопасности зданий и сооружений, строительных материалов и изделий» (утв. Постановлением Правительства РК от 17 ноября 2010 года № 1202)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58765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760561" y="286602"/>
            <a:ext cx="8557146" cy="5750943"/>
            <a:chOff x="0" y="0"/>
            <a:chExt cx="8420669" cy="6096727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0" y="0"/>
              <a:ext cx="8420669" cy="3193576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7" name="Скругленный прямоугольник 6"/>
            <p:cNvSpPr/>
            <p:nvPr/>
          </p:nvSpPr>
          <p:spPr>
            <a:xfrm>
              <a:off x="365759" y="411480"/>
              <a:ext cx="3581400" cy="2263140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ru-RU" sz="3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строительная</a:t>
              </a:r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деятельность</a:t>
              </a:r>
              <a:r>
                <a: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259596" y="1881435"/>
              <a:ext cx="3793726" cy="4205755"/>
            </a:xfrm>
            <a:custGeom>
              <a:avLst/>
              <a:gdLst>
                <a:gd name="connsiteX0" fmla="*/ 376047 w 3581400"/>
                <a:gd name="connsiteY0" fmla="*/ 0 h 3771900"/>
                <a:gd name="connsiteX1" fmla="*/ 3205353 w 3581400"/>
                <a:gd name="connsiteY1" fmla="*/ 0 h 3771900"/>
                <a:gd name="connsiteX2" fmla="*/ 3581400 w 3581400"/>
                <a:gd name="connsiteY2" fmla="*/ 376047 h 3771900"/>
                <a:gd name="connsiteX3" fmla="*/ 3581400 w 3581400"/>
                <a:gd name="connsiteY3" fmla="*/ 3771900 h 3771900"/>
                <a:gd name="connsiteX4" fmla="*/ 3581400 w 3581400"/>
                <a:gd name="connsiteY4" fmla="*/ 3771900 h 3771900"/>
                <a:gd name="connsiteX5" fmla="*/ 0 w 3581400"/>
                <a:gd name="connsiteY5" fmla="*/ 3771900 h 3771900"/>
                <a:gd name="connsiteX6" fmla="*/ 0 w 3581400"/>
                <a:gd name="connsiteY6" fmla="*/ 3771900 h 3771900"/>
                <a:gd name="connsiteX7" fmla="*/ 0 w 3581400"/>
                <a:gd name="connsiteY7" fmla="*/ 376047 h 3771900"/>
                <a:gd name="connsiteX8" fmla="*/ 376047 w 3581400"/>
                <a:gd name="connsiteY8" fmla="*/ 0 h 377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81400" h="3771900">
                  <a:moveTo>
                    <a:pt x="3205353" y="3771900"/>
                  </a:moveTo>
                  <a:lnTo>
                    <a:pt x="376047" y="3771900"/>
                  </a:lnTo>
                  <a:cubicBezTo>
                    <a:pt x="168362" y="3771900"/>
                    <a:pt x="0" y="3603538"/>
                    <a:pt x="0" y="3395853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3581400" y="0"/>
                  </a:lnTo>
                  <a:lnTo>
                    <a:pt x="3581400" y="0"/>
                  </a:lnTo>
                  <a:lnTo>
                    <a:pt x="3581400" y="3395853"/>
                  </a:lnTo>
                  <a:cubicBezTo>
                    <a:pt x="3581400" y="3603538"/>
                    <a:pt x="3413038" y="3771900"/>
                    <a:pt x="3205353" y="3771900"/>
                  </a:cubicBez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572420" tIns="462281" rIns="572421" bIns="572420" numCol="1" spcCol="1270" anchor="t" anchorCtr="0">
              <a:noAutofit/>
            </a:bodyPr>
            <a:lstStyle/>
            <a:p>
              <a:pPr lvl="0" algn="just" defTabSz="2889250">
                <a:spcBef>
                  <a:spcPct val="0"/>
                </a:spcBef>
              </a:pPr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деятельность по созданию основных фондов производственного и непроизводственного назначения путем возведения новых и </a:t>
              </a:r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изменения существующих объектов, монтажа ,связанного </a:t>
              </a:r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 ними технологического и инженерного оборудования, изготовления </a:t>
              </a:r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строительных </a:t>
              </a:r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материалов, изделий и </a:t>
              </a:r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конструкций</a:t>
              </a:r>
              <a:endParaRPr lang="ru-RU" sz="16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4291651" y="411480"/>
              <a:ext cx="3581400" cy="2263140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ru-RU" dirty="0" smtClean="0"/>
                <a:t> </a:t>
              </a:r>
              <a:r>
                <a:rPr lang="ru-RU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строительная документация </a:t>
              </a: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4312918" y="1890972"/>
              <a:ext cx="3975841" cy="4205755"/>
            </a:xfrm>
            <a:custGeom>
              <a:avLst/>
              <a:gdLst>
                <a:gd name="connsiteX0" fmla="*/ 376047 w 3581400"/>
                <a:gd name="connsiteY0" fmla="*/ 0 h 3771900"/>
                <a:gd name="connsiteX1" fmla="*/ 3205353 w 3581400"/>
                <a:gd name="connsiteY1" fmla="*/ 0 h 3771900"/>
                <a:gd name="connsiteX2" fmla="*/ 3581400 w 3581400"/>
                <a:gd name="connsiteY2" fmla="*/ 376047 h 3771900"/>
                <a:gd name="connsiteX3" fmla="*/ 3581400 w 3581400"/>
                <a:gd name="connsiteY3" fmla="*/ 3771900 h 3771900"/>
                <a:gd name="connsiteX4" fmla="*/ 3581400 w 3581400"/>
                <a:gd name="connsiteY4" fmla="*/ 3771900 h 3771900"/>
                <a:gd name="connsiteX5" fmla="*/ 0 w 3581400"/>
                <a:gd name="connsiteY5" fmla="*/ 3771900 h 3771900"/>
                <a:gd name="connsiteX6" fmla="*/ 0 w 3581400"/>
                <a:gd name="connsiteY6" fmla="*/ 3771900 h 3771900"/>
                <a:gd name="connsiteX7" fmla="*/ 0 w 3581400"/>
                <a:gd name="connsiteY7" fmla="*/ 376047 h 3771900"/>
                <a:gd name="connsiteX8" fmla="*/ 376047 w 3581400"/>
                <a:gd name="connsiteY8" fmla="*/ 0 h 377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81400" h="3771900">
                  <a:moveTo>
                    <a:pt x="3205353" y="3771900"/>
                  </a:moveTo>
                  <a:lnTo>
                    <a:pt x="376047" y="3771900"/>
                  </a:lnTo>
                  <a:cubicBezTo>
                    <a:pt x="168362" y="3771900"/>
                    <a:pt x="0" y="3603538"/>
                    <a:pt x="0" y="3395853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3581400" y="0"/>
                  </a:lnTo>
                  <a:lnTo>
                    <a:pt x="3581400" y="0"/>
                  </a:lnTo>
                  <a:lnTo>
                    <a:pt x="3581400" y="3395853"/>
                  </a:lnTo>
                  <a:cubicBezTo>
                    <a:pt x="3581400" y="3603538"/>
                    <a:pt x="3413038" y="3771900"/>
                    <a:pt x="3205353" y="3771900"/>
                  </a:cubicBez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572420" tIns="462281" rIns="572421" bIns="572420" numCol="1" spcCol="1270" anchor="t" anchorCtr="0">
              <a:noAutofit/>
            </a:bodyPr>
            <a:lstStyle/>
            <a:p>
              <a:pPr lvl="0" algn="just" defTabSz="2889250">
                <a:spcBef>
                  <a:spcPct val="0"/>
                </a:spcBef>
              </a:pPr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система взаимоувязанных документов (включая предпроектную и проектную документацию, государственные и межгосударственные нормативные документы), необходимых для организации территорий, строительства (расширения, модернизации, технического перевооружения, реконструкции, реставрации, капитального ремонта, консервации и постутилизации) </a:t>
              </a:r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объектов</a:t>
              </a:r>
              <a:endParaRPr lang="ru-RU" sz="16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033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0833813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921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062564" cy="6857999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 и процессов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состояние строительных объектов и строительной продукции, при котором исключается нанесение вреда или угроза жизни и здоровью людей и животных, имуществу, окружающей среде;</a:t>
            </a: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назначению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использование строительной продукции в соответствии с назначением, указанным в соответствующей декларации о соответствии, разрешении или строительной документации;</a:t>
            </a: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жизненный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 строительного объекта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последовательные и взаимосвязанные этапы существования строительного объекта, включая его создание, эксплуатацию и завершение существования;</a:t>
            </a: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идентификация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строительной продукции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установление тождественности заявленных изготовителем технических характеристик строительной продукции ее фактическим характеристикам;</a:t>
            </a: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строительной продукции на рынке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перемещение строительной продукции от изготовителя к потребителю до момента ее применения на постоянной основе в качестве интегрированного элемента строительного объекта;</a:t>
            </a: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строительного объекта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этап жизненного цикла строительного объекта, охватывающий действия, направленные на подготовку строительной документации и строительство.</a:t>
            </a:r>
          </a:p>
        </p:txBody>
      </p:sp>
    </p:spTree>
    <p:extLst>
      <p:ext uri="{BB962C8B-B14F-4D97-AF65-F5344CB8AC3E}">
        <p14:creationId xmlns:p14="http://schemas.microsoft.com/office/powerpoint/2010/main" val="422597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</p:txBody>
      </p:sp>
      <p:grpSp>
        <p:nvGrpSpPr>
          <p:cNvPr id="11" name="Группа 10"/>
          <p:cNvGrpSpPr/>
          <p:nvPr/>
        </p:nvGrpSpPr>
        <p:grpSpPr>
          <a:xfrm>
            <a:off x="736979" y="955344"/>
            <a:ext cx="11095630" cy="4517408"/>
            <a:chOff x="2032000" y="720327"/>
            <a:chExt cx="8127999" cy="2579687"/>
          </a:xfrm>
        </p:grpSpPr>
        <p:sp>
          <p:nvSpPr>
            <p:cNvPr id="12" name="Полилиния 11"/>
            <p:cNvSpPr/>
            <p:nvPr/>
          </p:nvSpPr>
          <p:spPr>
            <a:xfrm>
              <a:off x="5283199" y="720327"/>
              <a:ext cx="4876800" cy="2579687"/>
            </a:xfrm>
            <a:custGeom>
              <a:avLst/>
              <a:gdLst>
                <a:gd name="connsiteX0" fmla="*/ 0 w 4876800"/>
                <a:gd name="connsiteY0" fmla="*/ 322461 h 2579687"/>
                <a:gd name="connsiteX1" fmla="*/ 3586957 w 4876800"/>
                <a:gd name="connsiteY1" fmla="*/ 322461 h 2579687"/>
                <a:gd name="connsiteX2" fmla="*/ 3586957 w 4876800"/>
                <a:gd name="connsiteY2" fmla="*/ 0 h 2579687"/>
                <a:gd name="connsiteX3" fmla="*/ 4876800 w 4876800"/>
                <a:gd name="connsiteY3" fmla="*/ 1289844 h 2579687"/>
                <a:gd name="connsiteX4" fmla="*/ 3586957 w 4876800"/>
                <a:gd name="connsiteY4" fmla="*/ 2579687 h 2579687"/>
                <a:gd name="connsiteX5" fmla="*/ 3586957 w 4876800"/>
                <a:gd name="connsiteY5" fmla="*/ 2257226 h 2579687"/>
                <a:gd name="connsiteX6" fmla="*/ 0 w 4876800"/>
                <a:gd name="connsiteY6" fmla="*/ 2257226 h 2579687"/>
                <a:gd name="connsiteX7" fmla="*/ 0 w 4876800"/>
                <a:gd name="connsiteY7" fmla="*/ 322461 h 257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76800" h="2579687">
                  <a:moveTo>
                    <a:pt x="0" y="322461"/>
                  </a:moveTo>
                  <a:lnTo>
                    <a:pt x="3586957" y="322461"/>
                  </a:lnTo>
                  <a:lnTo>
                    <a:pt x="3586957" y="0"/>
                  </a:lnTo>
                  <a:lnTo>
                    <a:pt x="4876800" y="1289844"/>
                  </a:lnTo>
                  <a:lnTo>
                    <a:pt x="3586957" y="2579687"/>
                  </a:lnTo>
                  <a:lnTo>
                    <a:pt x="3586957" y="2257226"/>
                  </a:lnTo>
                  <a:lnTo>
                    <a:pt x="0" y="2257226"/>
                  </a:lnTo>
                  <a:lnTo>
                    <a:pt x="0" y="322461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  <a:alpha val="9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735" tIns="361196" rIns="1006118" bIns="361196" numCol="1" spcCol="1270" anchor="t" anchorCtr="0">
              <a:noAutofit/>
            </a:bodyPr>
            <a:lstStyle/>
            <a:p>
              <a:pPr marL="285750" lvl="1" indent="-285750" algn="l" defTabSz="2711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2000" kern="1200" dirty="0"/>
            </a:p>
            <a:p>
              <a:pPr marL="285750" lvl="1" indent="-285750" algn="just" defTabSz="2711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ru-RU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качество строительной продукции </a:t>
              </a:r>
              <a:r>
                <a:rPr lang="ru-RU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(качество объекта) - совокупность характеристик (включая эстетические) доведенной до потребителя конечной строительной продукции, отражающих требования, направленные на обеспечение интересов и безопасности собственников (пользователей) и общества в целом на протяжении всего срока службы (эксплуатации, использования, применения).</a:t>
              </a:r>
            </a:p>
            <a:p>
              <a:pPr marL="285750" lvl="1" indent="-285750" algn="l" defTabSz="2711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6100" kern="1200" dirty="0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2032000" y="720327"/>
              <a:ext cx="3251200" cy="2579687"/>
            </a:xfrm>
            <a:custGeom>
              <a:avLst/>
              <a:gdLst>
                <a:gd name="connsiteX0" fmla="*/ 0 w 3251200"/>
                <a:gd name="connsiteY0" fmla="*/ 429956 h 2579687"/>
                <a:gd name="connsiteX1" fmla="*/ 429956 w 3251200"/>
                <a:gd name="connsiteY1" fmla="*/ 0 h 2579687"/>
                <a:gd name="connsiteX2" fmla="*/ 2821244 w 3251200"/>
                <a:gd name="connsiteY2" fmla="*/ 0 h 2579687"/>
                <a:gd name="connsiteX3" fmla="*/ 3251200 w 3251200"/>
                <a:gd name="connsiteY3" fmla="*/ 429956 h 2579687"/>
                <a:gd name="connsiteX4" fmla="*/ 3251200 w 3251200"/>
                <a:gd name="connsiteY4" fmla="*/ 2149731 h 2579687"/>
                <a:gd name="connsiteX5" fmla="*/ 2821244 w 3251200"/>
                <a:gd name="connsiteY5" fmla="*/ 2579687 h 2579687"/>
                <a:gd name="connsiteX6" fmla="*/ 429956 w 3251200"/>
                <a:gd name="connsiteY6" fmla="*/ 2579687 h 2579687"/>
                <a:gd name="connsiteX7" fmla="*/ 0 w 3251200"/>
                <a:gd name="connsiteY7" fmla="*/ 2149731 h 2579687"/>
                <a:gd name="connsiteX8" fmla="*/ 0 w 3251200"/>
                <a:gd name="connsiteY8" fmla="*/ 429956 h 257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1200" h="2579687">
                  <a:moveTo>
                    <a:pt x="0" y="429956"/>
                  </a:moveTo>
                  <a:cubicBezTo>
                    <a:pt x="0" y="192498"/>
                    <a:pt x="192498" y="0"/>
                    <a:pt x="429956" y="0"/>
                  </a:cubicBezTo>
                  <a:lnTo>
                    <a:pt x="2821244" y="0"/>
                  </a:lnTo>
                  <a:cubicBezTo>
                    <a:pt x="3058702" y="0"/>
                    <a:pt x="3251200" y="192498"/>
                    <a:pt x="3251200" y="429956"/>
                  </a:cubicBezTo>
                  <a:lnTo>
                    <a:pt x="3251200" y="2149731"/>
                  </a:lnTo>
                  <a:cubicBezTo>
                    <a:pt x="3251200" y="2387189"/>
                    <a:pt x="3058702" y="2579687"/>
                    <a:pt x="2821244" y="2579687"/>
                  </a:cubicBezTo>
                  <a:lnTo>
                    <a:pt x="429956" y="2579687"/>
                  </a:lnTo>
                  <a:cubicBezTo>
                    <a:pt x="192498" y="2579687"/>
                    <a:pt x="0" y="2387189"/>
                    <a:pt x="0" y="2149731"/>
                  </a:cubicBezTo>
                  <a:lnTo>
                    <a:pt x="0" y="42995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3580" tIns="249755" rIns="373580" bIns="249755" numCol="1" spcCol="1270" anchor="ctr" anchorCtr="0">
              <a:noAutofit/>
            </a:bodyPr>
            <a:lstStyle/>
            <a:p>
              <a:pPr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kern="1200" dirty="0" smtClean="0"/>
                <a:t> 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Согласно статье 1 Закона РК № 242-II от 16 июля 2001 года «Об архитектурной, градостроительной и строительной деятельности в Республике Казахстан»:</a:t>
              </a:r>
            </a:p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5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3769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55859" y="477671"/>
            <a:ext cx="5944737" cy="610054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подтверждения соответствия строительной продукции изложены в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 РК 3.69-2019 ГСТР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РК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Оценка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соответствия. Руководство по подтверждению соответствия строительных материалов и конструкций, а также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 РК 3361-2019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соответствия. Порядок подтверждения соответствия цементов.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8303" y="272954"/>
            <a:ext cx="118053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3.2 Требования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 РК 3.69-2019</a:t>
            </a:r>
            <a:endParaRPr lang="ru-RU" sz="2800" b="1" dirty="0"/>
          </a:p>
        </p:txBody>
      </p:sp>
      <p:pic>
        <p:nvPicPr>
          <p:cNvPr id="1030" name="Picture 6" descr="Сертификация и декларирование продукц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38" y="1626385"/>
            <a:ext cx="4734855" cy="4230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03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безопасности строительной продукции регламентированы следующими техническими регламентами Республики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871417"/>
              </p:ext>
            </p:extLst>
          </p:nvPr>
        </p:nvGraphicFramePr>
        <p:xfrm>
          <a:off x="1" y="1125943"/>
          <a:ext cx="11982733" cy="5520518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68559"/>
                <a:gridCol w="4613559"/>
                <a:gridCol w="6700615"/>
              </a:tblGrid>
              <a:tr h="3757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127228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  <a:tabLst>
                          <a:tab pos="216916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17 ноября 2010 года № 1202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Требования к безопасности зданий и сооружений, строительных материалов и изделий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1485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  <a:tabLst>
                          <a:tab pos="216916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22 декабря 2008 года № 1198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Требования к безопасности железобетонных, бетонных конструкций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1485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  <a:tabLst>
                          <a:tab pos="216916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26 декабря 2008 года № 1265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Требования к безопасности деревянных конструкций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1485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  <a:tabLst>
                          <a:tab pos="216916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31 декабря 2008 года № 1353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Требования к безопасности металлических конструкций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1485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  <a:tabLst>
                          <a:tab pos="216916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31 декабря 2008 года № 1351 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Требования к безопасности конструкций из других материалов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11607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  <a:tabLst>
                          <a:tab pos="216916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29 декабря 2007 года № 1398 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7"/>
                        </a:rPr>
                        <a:t>Требования к безопасности лакокрасочных материалов и растворителей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1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3.3 Требования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безопасности строительной продукции регламентированы следующими техническими регламентами Республики Казахстан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(таблица 3.1).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0612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строительного объекта должно быть организовано (запроектировано и построено с использованием строительной продукции) таким образом, чтобы в течение всего жизненного цикла строительного объекта (за исключением этапа постутилизации) обеспечивалось соблюдение следующих существенных требований к безопасности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586854" y="1760560"/>
            <a:ext cx="10426889" cy="4926843"/>
            <a:chOff x="3082137" y="1324000"/>
            <a:chExt cx="6029351" cy="3639567"/>
          </a:xfrm>
        </p:grpSpPr>
        <p:sp>
          <p:nvSpPr>
            <p:cNvPr id="20" name="Полилиния 19"/>
            <p:cNvSpPr/>
            <p:nvPr/>
          </p:nvSpPr>
          <p:spPr>
            <a:xfrm>
              <a:off x="3351174" y="3496806"/>
              <a:ext cx="1532940" cy="1316313"/>
            </a:xfrm>
            <a:custGeom>
              <a:avLst/>
              <a:gdLst>
                <a:gd name="connsiteX0" fmla="*/ 0 w 1532940"/>
                <a:gd name="connsiteY0" fmla="*/ 658157 h 1316313"/>
                <a:gd name="connsiteX1" fmla="*/ 329078 w 1532940"/>
                <a:gd name="connsiteY1" fmla="*/ 0 h 1316313"/>
                <a:gd name="connsiteX2" fmla="*/ 1203862 w 1532940"/>
                <a:gd name="connsiteY2" fmla="*/ 0 h 1316313"/>
                <a:gd name="connsiteX3" fmla="*/ 1532940 w 1532940"/>
                <a:gd name="connsiteY3" fmla="*/ 658157 h 1316313"/>
                <a:gd name="connsiteX4" fmla="*/ 1203862 w 1532940"/>
                <a:gd name="connsiteY4" fmla="*/ 1316313 h 1316313"/>
                <a:gd name="connsiteX5" fmla="*/ 329078 w 1532940"/>
                <a:gd name="connsiteY5" fmla="*/ 1316313 h 1316313"/>
                <a:gd name="connsiteX6" fmla="*/ 0 w 1532940"/>
                <a:gd name="connsiteY6" fmla="*/ 658157 h 131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2940" h="1316313">
                  <a:moveTo>
                    <a:pt x="0" y="658157"/>
                  </a:moveTo>
                  <a:lnTo>
                    <a:pt x="329078" y="0"/>
                  </a:lnTo>
                  <a:lnTo>
                    <a:pt x="1203862" y="0"/>
                  </a:lnTo>
                  <a:lnTo>
                    <a:pt x="1532940" y="658157"/>
                  </a:lnTo>
                  <a:lnTo>
                    <a:pt x="1203862" y="1316313"/>
                  </a:lnTo>
                  <a:lnTo>
                    <a:pt x="329078" y="1316313"/>
                  </a:lnTo>
                  <a:lnTo>
                    <a:pt x="0" y="658157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237438" tIns="241984" rIns="237438" bIns="241984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пожарная </a:t>
              </a:r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безопасность</a:t>
              </a:r>
              <a:endParaRPr lang="ru-RU" sz="20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Шестиугольник 20"/>
            <p:cNvSpPr/>
            <p:nvPr/>
          </p:nvSpPr>
          <p:spPr>
            <a:xfrm>
              <a:off x="3387750" y="4085460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Шестиугольник 22"/>
            <p:cNvSpPr/>
            <p:nvPr/>
          </p:nvSpPr>
          <p:spPr>
            <a:xfrm>
              <a:off x="3082137" y="3910856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Полилиния 23"/>
            <p:cNvSpPr/>
            <p:nvPr/>
          </p:nvSpPr>
          <p:spPr>
            <a:xfrm>
              <a:off x="4670348" y="2765333"/>
              <a:ext cx="1532940" cy="1316313"/>
            </a:xfrm>
            <a:custGeom>
              <a:avLst/>
              <a:gdLst>
                <a:gd name="connsiteX0" fmla="*/ 0 w 1532940"/>
                <a:gd name="connsiteY0" fmla="*/ 658157 h 1316313"/>
                <a:gd name="connsiteX1" fmla="*/ 329078 w 1532940"/>
                <a:gd name="connsiteY1" fmla="*/ 0 h 1316313"/>
                <a:gd name="connsiteX2" fmla="*/ 1203862 w 1532940"/>
                <a:gd name="connsiteY2" fmla="*/ 0 h 1316313"/>
                <a:gd name="connsiteX3" fmla="*/ 1532940 w 1532940"/>
                <a:gd name="connsiteY3" fmla="*/ 658157 h 1316313"/>
                <a:gd name="connsiteX4" fmla="*/ 1203862 w 1532940"/>
                <a:gd name="connsiteY4" fmla="*/ 1316313 h 1316313"/>
                <a:gd name="connsiteX5" fmla="*/ 329078 w 1532940"/>
                <a:gd name="connsiteY5" fmla="*/ 1316313 h 1316313"/>
                <a:gd name="connsiteX6" fmla="*/ 0 w 1532940"/>
                <a:gd name="connsiteY6" fmla="*/ 658157 h 131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2940" h="1316313">
                  <a:moveTo>
                    <a:pt x="0" y="658157"/>
                  </a:moveTo>
                  <a:lnTo>
                    <a:pt x="329078" y="0"/>
                  </a:lnTo>
                  <a:lnTo>
                    <a:pt x="1203862" y="0"/>
                  </a:lnTo>
                  <a:lnTo>
                    <a:pt x="1532940" y="658157"/>
                  </a:lnTo>
                  <a:lnTo>
                    <a:pt x="1203862" y="1316313"/>
                  </a:lnTo>
                  <a:lnTo>
                    <a:pt x="329078" y="1316313"/>
                  </a:lnTo>
                  <a:lnTo>
                    <a:pt x="0" y="658157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237438" tIns="241984" rIns="237438" bIns="241984" numCol="1" spcCol="1270" anchor="ctr" anchorCtr="0">
              <a:noAutofit/>
            </a:bodyPr>
            <a:lstStyle/>
            <a:p>
              <a:pPr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3. безопасность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для здоровья (людей и животных) и окружающей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среды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kern="1200" dirty="0"/>
            </a:p>
          </p:txBody>
        </p:sp>
        <p:sp>
          <p:nvSpPr>
            <p:cNvPr id="25" name="Шестиугольник 24"/>
            <p:cNvSpPr/>
            <p:nvPr/>
          </p:nvSpPr>
          <p:spPr>
            <a:xfrm>
              <a:off x="5725363" y="3903651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Шестиугольник 26"/>
            <p:cNvSpPr/>
            <p:nvPr/>
          </p:nvSpPr>
          <p:spPr>
            <a:xfrm>
              <a:off x="6026099" y="4079951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Полилиния 27"/>
            <p:cNvSpPr/>
            <p:nvPr/>
          </p:nvSpPr>
          <p:spPr>
            <a:xfrm>
              <a:off x="3351174" y="2041912"/>
              <a:ext cx="1532940" cy="1316313"/>
            </a:xfrm>
            <a:custGeom>
              <a:avLst/>
              <a:gdLst>
                <a:gd name="connsiteX0" fmla="*/ 0 w 1532940"/>
                <a:gd name="connsiteY0" fmla="*/ 658157 h 1316313"/>
                <a:gd name="connsiteX1" fmla="*/ 329078 w 1532940"/>
                <a:gd name="connsiteY1" fmla="*/ 0 h 1316313"/>
                <a:gd name="connsiteX2" fmla="*/ 1203862 w 1532940"/>
                <a:gd name="connsiteY2" fmla="*/ 0 h 1316313"/>
                <a:gd name="connsiteX3" fmla="*/ 1532940 w 1532940"/>
                <a:gd name="connsiteY3" fmla="*/ 658157 h 1316313"/>
                <a:gd name="connsiteX4" fmla="*/ 1203862 w 1532940"/>
                <a:gd name="connsiteY4" fmla="*/ 1316313 h 1316313"/>
                <a:gd name="connsiteX5" fmla="*/ 329078 w 1532940"/>
                <a:gd name="connsiteY5" fmla="*/ 1316313 h 1316313"/>
                <a:gd name="connsiteX6" fmla="*/ 0 w 1532940"/>
                <a:gd name="connsiteY6" fmla="*/ 658157 h 131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2940" h="1316313">
                  <a:moveTo>
                    <a:pt x="0" y="658157"/>
                  </a:moveTo>
                  <a:lnTo>
                    <a:pt x="329078" y="0"/>
                  </a:lnTo>
                  <a:lnTo>
                    <a:pt x="1203862" y="0"/>
                  </a:lnTo>
                  <a:lnTo>
                    <a:pt x="1532940" y="658157"/>
                  </a:lnTo>
                  <a:lnTo>
                    <a:pt x="1203862" y="1316313"/>
                  </a:lnTo>
                  <a:lnTo>
                    <a:pt x="329078" y="1316313"/>
                  </a:lnTo>
                  <a:lnTo>
                    <a:pt x="0" y="658157"/>
                  </a:ln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237438" tIns="241984" rIns="237438" bIns="241984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механическая </a:t>
              </a:r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прочность и устойчивость</a:t>
              </a:r>
              <a:endParaRPr lang="ru-RU" sz="20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Шестиугольник 28"/>
            <p:cNvSpPr/>
            <p:nvPr/>
          </p:nvSpPr>
          <p:spPr>
            <a:xfrm>
              <a:off x="4401312" y="2066916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Шестиугольник 30"/>
            <p:cNvSpPr/>
            <p:nvPr/>
          </p:nvSpPr>
          <p:spPr>
            <a:xfrm>
              <a:off x="4713427" y="1893159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Полилиния 31"/>
            <p:cNvSpPr/>
            <p:nvPr/>
          </p:nvSpPr>
          <p:spPr>
            <a:xfrm>
              <a:off x="5988710" y="2038945"/>
              <a:ext cx="1532940" cy="1316313"/>
            </a:xfrm>
            <a:custGeom>
              <a:avLst/>
              <a:gdLst>
                <a:gd name="connsiteX0" fmla="*/ 0 w 1532940"/>
                <a:gd name="connsiteY0" fmla="*/ 658157 h 1316313"/>
                <a:gd name="connsiteX1" fmla="*/ 329078 w 1532940"/>
                <a:gd name="connsiteY1" fmla="*/ 0 h 1316313"/>
                <a:gd name="connsiteX2" fmla="*/ 1203862 w 1532940"/>
                <a:gd name="connsiteY2" fmla="*/ 0 h 1316313"/>
                <a:gd name="connsiteX3" fmla="*/ 1532940 w 1532940"/>
                <a:gd name="connsiteY3" fmla="*/ 658157 h 1316313"/>
                <a:gd name="connsiteX4" fmla="*/ 1203862 w 1532940"/>
                <a:gd name="connsiteY4" fmla="*/ 1316313 h 1316313"/>
                <a:gd name="connsiteX5" fmla="*/ 329078 w 1532940"/>
                <a:gd name="connsiteY5" fmla="*/ 1316313 h 1316313"/>
                <a:gd name="connsiteX6" fmla="*/ 0 w 1532940"/>
                <a:gd name="connsiteY6" fmla="*/ 658157 h 131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2940" h="1316313">
                  <a:moveTo>
                    <a:pt x="0" y="658157"/>
                  </a:moveTo>
                  <a:lnTo>
                    <a:pt x="329078" y="0"/>
                  </a:lnTo>
                  <a:lnTo>
                    <a:pt x="1203862" y="0"/>
                  </a:lnTo>
                  <a:lnTo>
                    <a:pt x="1532940" y="658157"/>
                  </a:lnTo>
                  <a:lnTo>
                    <a:pt x="1203862" y="1316313"/>
                  </a:lnTo>
                  <a:lnTo>
                    <a:pt x="329078" y="1316313"/>
                  </a:lnTo>
                  <a:lnTo>
                    <a:pt x="0" y="658157"/>
                  </a:ln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237438" tIns="273734" rIns="237438" bIns="273734" numCol="1" spcCol="1270" anchor="ctr" anchorCtr="0">
              <a:noAutofit/>
            </a:bodyPr>
            <a:lstStyle/>
            <a:p>
              <a:pPr lvl="0"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4. безопасность </a:t>
              </a:r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процессе эксплуатации (использования</a:t>
              </a:r>
              <a:endParaRPr lang="ru-RU" sz="20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Шестиугольник 32"/>
            <p:cNvSpPr/>
            <p:nvPr/>
          </p:nvSpPr>
          <p:spPr>
            <a:xfrm>
              <a:off x="7315200" y="2622090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Шестиугольник 34"/>
            <p:cNvSpPr/>
            <p:nvPr/>
          </p:nvSpPr>
          <p:spPr>
            <a:xfrm>
              <a:off x="7606995" y="2802627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Полилиния 35"/>
            <p:cNvSpPr/>
            <p:nvPr/>
          </p:nvSpPr>
          <p:spPr>
            <a:xfrm>
              <a:off x="7307884" y="1324000"/>
              <a:ext cx="1532940" cy="1316313"/>
            </a:xfrm>
            <a:custGeom>
              <a:avLst/>
              <a:gdLst>
                <a:gd name="connsiteX0" fmla="*/ 0 w 1532940"/>
                <a:gd name="connsiteY0" fmla="*/ 658157 h 1316313"/>
                <a:gd name="connsiteX1" fmla="*/ 329078 w 1532940"/>
                <a:gd name="connsiteY1" fmla="*/ 0 h 1316313"/>
                <a:gd name="connsiteX2" fmla="*/ 1203862 w 1532940"/>
                <a:gd name="connsiteY2" fmla="*/ 0 h 1316313"/>
                <a:gd name="connsiteX3" fmla="*/ 1532940 w 1532940"/>
                <a:gd name="connsiteY3" fmla="*/ 658157 h 1316313"/>
                <a:gd name="connsiteX4" fmla="*/ 1203862 w 1532940"/>
                <a:gd name="connsiteY4" fmla="*/ 1316313 h 1316313"/>
                <a:gd name="connsiteX5" fmla="*/ 329078 w 1532940"/>
                <a:gd name="connsiteY5" fmla="*/ 1316313 h 1316313"/>
                <a:gd name="connsiteX6" fmla="*/ 0 w 1532940"/>
                <a:gd name="connsiteY6" fmla="*/ 658157 h 131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2940" h="1316313">
                  <a:moveTo>
                    <a:pt x="0" y="658157"/>
                  </a:moveTo>
                  <a:lnTo>
                    <a:pt x="329078" y="0"/>
                  </a:lnTo>
                  <a:lnTo>
                    <a:pt x="1203862" y="0"/>
                  </a:lnTo>
                  <a:lnTo>
                    <a:pt x="1532940" y="658157"/>
                  </a:lnTo>
                  <a:lnTo>
                    <a:pt x="1203862" y="1316313"/>
                  </a:lnTo>
                  <a:lnTo>
                    <a:pt x="329078" y="1316313"/>
                  </a:lnTo>
                  <a:lnTo>
                    <a:pt x="0" y="658157"/>
                  </a:ln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237438" tIns="273734" rIns="237438" bIns="273734" numCol="1" spcCol="1270" anchor="ctr" anchorCtr="0">
              <a:noAutofit/>
            </a:bodyPr>
            <a:lstStyle/>
            <a:p>
              <a:pPr lvl="0"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5. защита </a:t>
              </a:r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от шума</a:t>
              </a:r>
              <a:endParaRPr lang="ru-RU" sz="20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Шестиугольник 36"/>
            <p:cNvSpPr/>
            <p:nvPr/>
          </p:nvSpPr>
          <p:spPr>
            <a:xfrm>
              <a:off x="8634374" y="1913925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" name="Шестиугольник 38"/>
            <p:cNvSpPr/>
            <p:nvPr/>
          </p:nvSpPr>
          <p:spPr>
            <a:xfrm>
              <a:off x="8932672" y="2087682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Полилиния 39"/>
            <p:cNvSpPr/>
            <p:nvPr/>
          </p:nvSpPr>
          <p:spPr>
            <a:xfrm>
              <a:off x="7280250" y="2776352"/>
              <a:ext cx="1532940" cy="1316313"/>
            </a:xfrm>
            <a:custGeom>
              <a:avLst/>
              <a:gdLst>
                <a:gd name="connsiteX0" fmla="*/ 0 w 1532940"/>
                <a:gd name="connsiteY0" fmla="*/ 658157 h 1316313"/>
                <a:gd name="connsiteX1" fmla="*/ 329078 w 1532940"/>
                <a:gd name="connsiteY1" fmla="*/ 0 h 1316313"/>
                <a:gd name="connsiteX2" fmla="*/ 1203862 w 1532940"/>
                <a:gd name="connsiteY2" fmla="*/ 0 h 1316313"/>
                <a:gd name="connsiteX3" fmla="*/ 1532940 w 1532940"/>
                <a:gd name="connsiteY3" fmla="*/ 658157 h 1316313"/>
                <a:gd name="connsiteX4" fmla="*/ 1203862 w 1532940"/>
                <a:gd name="connsiteY4" fmla="*/ 1316313 h 1316313"/>
                <a:gd name="connsiteX5" fmla="*/ 329078 w 1532940"/>
                <a:gd name="connsiteY5" fmla="*/ 1316313 h 1316313"/>
                <a:gd name="connsiteX6" fmla="*/ 0 w 1532940"/>
                <a:gd name="connsiteY6" fmla="*/ 658157 h 131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2940" h="1316313">
                  <a:moveTo>
                    <a:pt x="0" y="658157"/>
                  </a:moveTo>
                  <a:lnTo>
                    <a:pt x="329078" y="0"/>
                  </a:lnTo>
                  <a:lnTo>
                    <a:pt x="1203862" y="0"/>
                  </a:lnTo>
                  <a:lnTo>
                    <a:pt x="1532940" y="658157"/>
                  </a:lnTo>
                  <a:lnTo>
                    <a:pt x="1203862" y="1316313"/>
                  </a:lnTo>
                  <a:lnTo>
                    <a:pt x="329078" y="1316313"/>
                  </a:lnTo>
                  <a:lnTo>
                    <a:pt x="0" y="658157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237438" tIns="273734" rIns="237438" bIns="273734" numCol="1" spcCol="1270" anchor="ctr" anchorCtr="0">
              <a:noAutofit/>
            </a:bodyPr>
            <a:lstStyle/>
            <a:p>
              <a:pPr lvl="0"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6. экономия </a:t>
              </a:r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энергии и сохранение тепла</a:t>
              </a:r>
              <a:endParaRPr lang="ru-RU" sz="20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Шестиугольник 40"/>
            <p:cNvSpPr/>
            <p:nvPr/>
          </p:nvSpPr>
          <p:spPr>
            <a:xfrm>
              <a:off x="8931046" y="4663943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Шестиугольник 42"/>
            <p:cNvSpPr/>
            <p:nvPr/>
          </p:nvSpPr>
          <p:spPr>
            <a:xfrm>
              <a:off x="8646566" y="4809305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2" name="Прямоугольник 21"/>
          <p:cNvSpPr/>
          <p:nvPr/>
        </p:nvSpPr>
        <p:spPr>
          <a:xfrm>
            <a:off x="3580750" y="5659144"/>
            <a:ext cx="84156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  <a:tabLst>
                <a:tab pos="2169160" algn="l"/>
              </a:tabLst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продукция должна иметь такие характеристики, чтобы строительные объекты, в которых они должны быть использованы, при условии соответствующего проектирования и строительства, будут удовлетворять вышеуказанным требованиям</a:t>
            </a:r>
            <a:endParaRPr lang="ru-RU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81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68823302"/>
              </p:ext>
            </p:extLst>
          </p:nvPr>
        </p:nvGraphicFramePr>
        <p:xfrm>
          <a:off x="439002" y="1009934"/>
          <a:ext cx="11313995" cy="5390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50711" y="244060"/>
            <a:ext cx="104905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  <a:tabLst>
                <a:tab pos="216916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Объектами подтверждения соответствия ТР ПП РК №1202 являются: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40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64573" y="259307"/>
            <a:ext cx="5145206" cy="618243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Подтверждение соответствия реализуемых на рынке и вводимых в эксплуатацию строительных объектов, а также процессов проектирования, строительства, эксплуатации и постутилизации (далее - подтверждение соответствия строительных объектов) носит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добровольный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 в зависимости от этапа жизненного цикла строительных объектов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Сертификат Европейского союза. Получить по выгодной цене. - Директива Grou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510" y="1023285"/>
            <a:ext cx="4757618" cy="4367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380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1278" y="393470"/>
            <a:ext cx="6096000" cy="190821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>
              <a:spcAft>
                <a:spcPts val="0"/>
              </a:spcAft>
              <a:tabLst>
                <a:tab pos="216916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целей подтверждения соответствия строительные объекты классифицируются по трем категориям ответственности в зависимости от степени потенциального риска для жизни, здоровья людей и для окружающей среды:</a:t>
            </a:r>
          </a:p>
          <a:p>
            <a:pPr indent="457200" algn="just">
              <a:spcAft>
                <a:spcPts val="0"/>
              </a:spcAft>
              <a:tabLst>
                <a:tab pos="2169160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602486677"/>
              </p:ext>
            </p:extLst>
          </p:nvPr>
        </p:nvGraphicFramePr>
        <p:xfrm>
          <a:off x="163773" y="2047164"/>
          <a:ext cx="11791666" cy="4595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640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831" y="191068"/>
            <a:ext cx="4162568" cy="536356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Обязательному подтверждению соответствия подлежат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вводимые в эксплуатацию строительные объекты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подтверждение соответствия строительных объектов проводится на соответствие требованиям ТР ПП РК №1202 по следующим схемам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440464245"/>
              </p:ext>
            </p:extLst>
          </p:nvPr>
        </p:nvGraphicFramePr>
        <p:xfrm>
          <a:off x="4107976" y="64827"/>
          <a:ext cx="7879307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183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1955439" cy="6858000"/>
          </a:xfrm>
        </p:spPr>
        <p:txBody>
          <a:bodyPr/>
          <a:lstStyle/>
          <a:p>
            <a:pPr algn="just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Подтверждение соответствия строительной продукции (строительных материалов, изделий и конструкций) на территории Республики Казахстан носит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обязательный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добровольный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строительной продукции, в отношении которых устанавливаются требования безопасности, приведен в приложении 1 к ТР ПП РК 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1202.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подтверждении соответствия должны соблюдаться требования к маркировке продукции согласно ТР РК «Требования к маркировке продукции» (утв. Приказом Министра по инвестициям и развитию РК от 15 октября 2016 года № 724).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13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181" y="122831"/>
            <a:ext cx="5909481" cy="136477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1500" dirty="0"/>
              <a:t>Приложение 1</a:t>
            </a:r>
            <a:br>
              <a:rPr lang="ru-RU" sz="1500" dirty="0"/>
            </a:br>
            <a:r>
              <a:rPr lang="ru-RU" sz="1500" dirty="0"/>
              <a:t>к техническому </a:t>
            </a:r>
            <a:r>
              <a:rPr lang="ru-RU" sz="1500" dirty="0" smtClean="0"/>
              <a:t>регламенту "</a:t>
            </a:r>
            <a:r>
              <a:rPr lang="ru-RU" sz="1500" dirty="0"/>
              <a:t>Требования к безопасности зданий и сооружений, строительных материалов и изделий"</a:t>
            </a:r>
          </a:p>
          <a:p>
            <a:pPr marL="0" indent="0">
              <a:buNone/>
            </a:pPr>
            <a:r>
              <a:rPr lang="ru-RU" sz="1500" b="1" dirty="0"/>
              <a:t>Перечень строительных материалов, изделий и конструкций, в отношении которых устанавливаются требования безопасности</a:t>
            </a:r>
            <a:endParaRPr lang="ru-RU" sz="1500" dirty="0"/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34" t="26773" r="51716" b="10914"/>
          <a:stretch/>
        </p:blipFill>
        <p:spPr bwMode="auto">
          <a:xfrm>
            <a:off x="2047164" y="1110513"/>
            <a:ext cx="4749420" cy="5747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5" t="22901" r="6854" b="12546"/>
          <a:stretch/>
        </p:blipFill>
        <p:spPr bwMode="auto">
          <a:xfrm>
            <a:off x="7206017" y="-27568"/>
            <a:ext cx="4517410" cy="6885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769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0" t="22340" r="66356" b="14074"/>
          <a:stretch/>
        </p:blipFill>
        <p:spPr bwMode="auto">
          <a:xfrm>
            <a:off x="175288" y="169256"/>
            <a:ext cx="4045948" cy="619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22" t="22725" r="7174" b="14835"/>
          <a:stretch/>
        </p:blipFill>
        <p:spPr bwMode="auto">
          <a:xfrm>
            <a:off x="8156824" y="307074"/>
            <a:ext cx="4035175" cy="6052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22" t="22500" r="36767" b="13246"/>
          <a:stretch/>
        </p:blipFill>
        <p:spPr bwMode="auto">
          <a:xfrm>
            <a:off x="4081414" y="176687"/>
            <a:ext cx="4075411" cy="6183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175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3" t="24902" r="36294" b="10458"/>
          <a:stretch/>
        </p:blipFill>
        <p:spPr bwMode="auto">
          <a:xfrm>
            <a:off x="972162" y="0"/>
            <a:ext cx="1022095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824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167</TotalTime>
  <Words>1202</Words>
  <Application>Microsoft Office PowerPoint</Application>
  <PresentationFormat>Произвольный</PresentationFormat>
  <Paragraphs>109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22505</dc:creator>
  <cp:lastModifiedBy>User</cp:lastModifiedBy>
  <cp:revision>22</cp:revision>
  <dcterms:created xsi:type="dcterms:W3CDTF">2020-10-18T11:19:35Z</dcterms:created>
  <dcterms:modified xsi:type="dcterms:W3CDTF">2021-11-03T09:34:38Z</dcterms:modified>
</cp:coreProperties>
</file>